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embeddedFontLst>
    <p:embeddedFont>
      <p:font typeface="Oswald ExtraLight"/>
      <p:regular r:id="rId20"/>
      <p:bold r:id="rId21"/>
    </p:embeddedFont>
    <p:embeddedFont>
      <p:font typeface="Bebas Neue"/>
      <p:regular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OswaldExtraLight-regular.fntdata"/><Relationship Id="rId11" Type="http://schemas.openxmlformats.org/officeDocument/2006/relationships/slide" Target="slides/slide6.xml"/><Relationship Id="rId22" Type="http://schemas.openxmlformats.org/officeDocument/2006/relationships/font" Target="fonts/BebasNeue-regular.fntdata"/><Relationship Id="rId10" Type="http://schemas.openxmlformats.org/officeDocument/2006/relationships/slide" Target="slides/slide5.xml"/><Relationship Id="rId21" Type="http://schemas.openxmlformats.org/officeDocument/2006/relationships/font" Target="fonts/OswaldExtraLight-bold.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32a0f05414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g32a0f054149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332920f285d_0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
        <p:nvSpPr>
          <p:cNvPr id="168" name="Google Shape;168;g332920f285d_0_17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332920f285d_0_2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Using pitch and roll, move the right joystick in a clockwise/counterclockwise direction.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See the Pi Day 2025 Lesson Plan for visuals.</a:t>
            </a:r>
            <a:endParaRPr/>
          </a:p>
        </p:txBody>
      </p:sp>
      <p:sp>
        <p:nvSpPr>
          <p:cNvPr id="176" name="Google Shape;176;g332920f285d_0_2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332cf34cca4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Clockwise: Use yaw right and forward pitch.</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Counterclockwise: Use yaw left and forward pitch.</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See the Pi Day 2025 Lesson Plan for visuals.</a:t>
            </a:r>
            <a:endParaRPr/>
          </a:p>
        </p:txBody>
      </p:sp>
      <p:sp>
        <p:nvSpPr>
          <p:cNvPr id="185" name="Google Shape;185;g332cf34cca4_0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332cf34cca4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Clockwise: Use yaw right and roll left.</a:t>
            </a:r>
            <a:endParaRPr/>
          </a:p>
          <a:p>
            <a:pPr indent="0" lvl="0" marL="0" rtl="0" algn="l">
              <a:spcBef>
                <a:spcPts val="0"/>
              </a:spcBef>
              <a:spcAft>
                <a:spcPts val="0"/>
              </a:spcAft>
              <a:buClr>
                <a:schemeClr val="dk1"/>
              </a:buClr>
              <a:buSzPts val="1100"/>
              <a:buFont typeface="Arial"/>
              <a:buNone/>
            </a:pPr>
            <a:r>
              <a:rPr lang="en"/>
              <a:t>Counterclockwise: Use yaw left and roll right.</a:t>
            </a:r>
            <a:endParaRPr/>
          </a:p>
          <a:p>
            <a:pPr indent="0" lvl="0" marL="0" rtl="0" algn="l">
              <a:spcBef>
                <a:spcPts val="0"/>
              </a:spcBef>
              <a:spcAft>
                <a:spcPts val="0"/>
              </a:spcAft>
              <a:buClr>
                <a:schemeClr val="dk1"/>
              </a:buClr>
              <a:buSzPts val="1100"/>
              <a:buFont typeface="Arial"/>
              <a:buNone/>
            </a:pPr>
            <a:r>
              <a:rPr lang="en"/>
              <a:t>See the Pi Day 2025 Lesson Plan for visuals.</a:t>
            </a:r>
            <a:endParaRPr/>
          </a:p>
          <a:p>
            <a:pPr indent="0" lvl="0" marL="0" rtl="0" algn="l">
              <a:spcBef>
                <a:spcPts val="0"/>
              </a:spcBef>
              <a:spcAft>
                <a:spcPts val="0"/>
              </a:spcAft>
              <a:buClr>
                <a:schemeClr val="dk1"/>
              </a:buClr>
              <a:buSzPts val="1100"/>
              <a:buFont typeface="Arial"/>
              <a:buNone/>
            </a:pPr>
            <a:r>
              <a:rPr lang="en"/>
              <a:t>*The camera rotated at a 45 degree angle can be </a:t>
            </a:r>
            <a:r>
              <a:rPr lang="en"/>
              <a:t>connected to a Wi-fi capable device</a:t>
            </a:r>
            <a:r>
              <a:rPr lang="en"/>
              <a:t> for this flight. A tower placed at the center of the “circle” can be used to judge flight accuracy.</a:t>
            </a:r>
            <a:endParaRPr/>
          </a:p>
        </p:txBody>
      </p:sp>
      <p:sp>
        <p:nvSpPr>
          <p:cNvPr id="194" name="Google Shape;194;g332cf34cca4_0_4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33d91f0c75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questions on this slide can be adapted by the educator for the students as needed.</a:t>
            </a:r>
            <a:endParaRPr/>
          </a:p>
        </p:txBody>
      </p:sp>
      <p:sp>
        <p:nvSpPr>
          <p:cNvPr id="203" name="Google Shape;203;g33d91f0c755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332920f285d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March is represented by the number “3” (third month of the year), and the “14” part of the decimal is used to represent the day of the month. So, the date 3/14 is assigned to be Pi Day because of pi’s value, 3.14.</a:t>
            </a:r>
            <a:endParaRPr/>
          </a:p>
        </p:txBody>
      </p:sp>
      <p:sp>
        <p:nvSpPr>
          <p:cNvPr id="77" name="Google Shape;77;g332920f285d_0_7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32b2c59f627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
        <p:nvSpPr>
          <p:cNvPr id="90" name="Google Shape;90;g32b2c59f627_0_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332920f285d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
        <p:nvSpPr>
          <p:cNvPr id="100" name="Google Shape;100;g332920f285d_0_9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332cf34cca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
        <p:nvSpPr>
          <p:cNvPr id="110" name="Google Shape;110;g332cf34cca4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332920f285d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
        <p:nvSpPr>
          <p:cNvPr id="123" name="Google Shape;123;g332920f285d_0_10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332920f285d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
        <p:nvSpPr>
          <p:cNvPr id="132" name="Google Shape;132;g332920f285d_0_1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332920f285d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
        <p:nvSpPr>
          <p:cNvPr id="144" name="Google Shape;144;g332920f285d_0_14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332920f285d_0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
        <p:nvSpPr>
          <p:cNvPr id="156" name="Google Shape;156;g332920f285d_0_15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_4">
  <p:cSld name="Title and Content_4">
    <p:bg>
      <p:bgPr>
        <a:blipFill>
          <a:blip r:embed="rId2">
            <a:alphaModFix/>
          </a:blip>
          <a:stretch>
            <a:fillRect/>
          </a:stretch>
        </a:blip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2759529" y="547007"/>
            <a:ext cx="5108700" cy="7821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lt1"/>
              </a:buClr>
              <a:buSzPts val="3300"/>
              <a:buFont typeface="Bebas Neue"/>
              <a:buNone/>
              <a:defRPr>
                <a:solidFill>
                  <a:schemeClr val="lt1"/>
                </a:solidFill>
                <a:latin typeface="Bebas Neue"/>
                <a:ea typeface="Bebas Neue"/>
                <a:cs typeface="Bebas Neue"/>
                <a:sym typeface="Bebas Neu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52" name="Google Shape;52;p13"/>
          <p:cNvSpPr txBox="1"/>
          <p:nvPr>
            <p:ph idx="1" type="body"/>
          </p:nvPr>
        </p:nvSpPr>
        <p:spPr>
          <a:xfrm>
            <a:off x="1976058" y="1630064"/>
            <a:ext cx="6675600" cy="3232500"/>
          </a:xfrm>
          <a:prstGeom prst="rect">
            <a:avLst/>
          </a:prstGeom>
          <a:noFill/>
          <a:ln>
            <a:noFill/>
          </a:ln>
        </p:spPr>
        <p:txBody>
          <a:bodyPr anchorCtr="0" anchor="t" bIns="34275" lIns="68575" spcFirstLastPara="1" rIns="68575" wrap="square" tIns="34275">
            <a:normAutofit/>
          </a:bodyPr>
          <a:lstStyle>
            <a:lvl1pPr indent="-361950" lvl="0" marL="457200" algn="l">
              <a:lnSpc>
                <a:spcPct val="90000"/>
              </a:lnSpc>
              <a:spcBef>
                <a:spcPts val="800"/>
              </a:spcBef>
              <a:spcAft>
                <a:spcPts val="0"/>
              </a:spcAft>
              <a:buClr>
                <a:schemeClr val="lt1"/>
              </a:buClr>
              <a:buSzPts val="2100"/>
              <a:buFont typeface="Noto Sans Symbols"/>
              <a:buChar char="▪"/>
              <a:defRPr b="0" i="0">
                <a:solidFill>
                  <a:schemeClr val="lt1"/>
                </a:solidFill>
                <a:latin typeface="Oswald ExtraLight"/>
                <a:ea typeface="Oswald ExtraLight"/>
                <a:cs typeface="Oswald ExtraLight"/>
                <a:sym typeface="Oswald ExtraLight"/>
              </a:defRPr>
            </a:lvl1pPr>
            <a:lvl2pPr indent="-342900" lvl="1" marL="914400" algn="l">
              <a:lnSpc>
                <a:spcPct val="90000"/>
              </a:lnSpc>
              <a:spcBef>
                <a:spcPts val="1200"/>
              </a:spcBef>
              <a:spcAft>
                <a:spcPts val="0"/>
              </a:spcAft>
              <a:buClr>
                <a:schemeClr val="lt1"/>
              </a:buClr>
              <a:buSzPts val="1800"/>
              <a:buFont typeface="Noto Sans Symbols"/>
              <a:buChar char="▪"/>
              <a:defRPr b="0" i="0">
                <a:solidFill>
                  <a:schemeClr val="lt1"/>
                </a:solidFill>
                <a:latin typeface="Oswald ExtraLight"/>
                <a:ea typeface="Oswald ExtraLight"/>
                <a:cs typeface="Oswald ExtraLight"/>
                <a:sym typeface="Oswald ExtraLight"/>
              </a:defRPr>
            </a:lvl2pPr>
            <a:lvl3pPr indent="-323850" lvl="2" marL="1371600" algn="l">
              <a:lnSpc>
                <a:spcPct val="90000"/>
              </a:lnSpc>
              <a:spcBef>
                <a:spcPts val="1200"/>
              </a:spcBef>
              <a:spcAft>
                <a:spcPts val="0"/>
              </a:spcAft>
              <a:buClr>
                <a:schemeClr val="lt1"/>
              </a:buClr>
              <a:buSzPts val="1500"/>
              <a:buFont typeface="Noto Sans Symbols"/>
              <a:buChar char="▪"/>
              <a:defRPr b="0" i="0">
                <a:solidFill>
                  <a:schemeClr val="lt1"/>
                </a:solidFill>
                <a:latin typeface="Oswald ExtraLight"/>
                <a:ea typeface="Oswald ExtraLight"/>
                <a:cs typeface="Oswald ExtraLight"/>
                <a:sym typeface="Oswald ExtraLight"/>
              </a:defRPr>
            </a:lvl3pPr>
            <a:lvl4pPr indent="-317500" lvl="3" marL="1828800" algn="l">
              <a:lnSpc>
                <a:spcPct val="90000"/>
              </a:lnSpc>
              <a:spcBef>
                <a:spcPts val="1200"/>
              </a:spcBef>
              <a:spcAft>
                <a:spcPts val="0"/>
              </a:spcAft>
              <a:buClr>
                <a:schemeClr val="lt1"/>
              </a:buClr>
              <a:buSzPts val="1400"/>
              <a:buFont typeface="Noto Sans Symbols"/>
              <a:buChar char="▪"/>
              <a:defRPr b="0" i="0">
                <a:solidFill>
                  <a:schemeClr val="lt1"/>
                </a:solidFill>
                <a:latin typeface="Oswald ExtraLight"/>
                <a:ea typeface="Oswald ExtraLight"/>
                <a:cs typeface="Oswald ExtraLight"/>
                <a:sym typeface="Oswald ExtraLight"/>
              </a:defRPr>
            </a:lvl4pPr>
            <a:lvl5pPr indent="-317500" lvl="4" marL="2286000" algn="l">
              <a:lnSpc>
                <a:spcPct val="90000"/>
              </a:lnSpc>
              <a:spcBef>
                <a:spcPts val="1200"/>
              </a:spcBef>
              <a:spcAft>
                <a:spcPts val="0"/>
              </a:spcAft>
              <a:buClr>
                <a:schemeClr val="lt1"/>
              </a:buClr>
              <a:buSzPts val="1400"/>
              <a:buFont typeface="Noto Sans Symbols"/>
              <a:buChar char="▪"/>
              <a:defRPr b="0" i="0">
                <a:solidFill>
                  <a:schemeClr val="lt1"/>
                </a:solidFill>
                <a:latin typeface="Oswald ExtraLight"/>
                <a:ea typeface="Oswald ExtraLight"/>
                <a:cs typeface="Oswald ExtraLight"/>
                <a:sym typeface="Oswald ExtraLight"/>
              </a:defRPr>
            </a:lvl5pPr>
            <a:lvl6pPr indent="-317500" lvl="5" marL="2743200" algn="l">
              <a:lnSpc>
                <a:spcPct val="90000"/>
              </a:lnSpc>
              <a:spcBef>
                <a:spcPts val="1200"/>
              </a:spcBef>
              <a:spcAft>
                <a:spcPts val="0"/>
              </a:spcAft>
              <a:buClr>
                <a:schemeClr val="dk1"/>
              </a:buClr>
              <a:buSzPts val="1400"/>
              <a:buChar char="■"/>
              <a:defRPr/>
            </a:lvl6pPr>
            <a:lvl7pPr indent="-317500" lvl="6" marL="3200400" algn="l">
              <a:lnSpc>
                <a:spcPct val="90000"/>
              </a:lnSpc>
              <a:spcBef>
                <a:spcPts val="1200"/>
              </a:spcBef>
              <a:spcAft>
                <a:spcPts val="0"/>
              </a:spcAft>
              <a:buClr>
                <a:schemeClr val="dk1"/>
              </a:buClr>
              <a:buSzPts val="1400"/>
              <a:buChar char="●"/>
              <a:defRPr/>
            </a:lvl7pPr>
            <a:lvl8pPr indent="-317500" lvl="7" marL="3657600" algn="l">
              <a:lnSpc>
                <a:spcPct val="90000"/>
              </a:lnSpc>
              <a:spcBef>
                <a:spcPts val="1200"/>
              </a:spcBef>
              <a:spcAft>
                <a:spcPts val="0"/>
              </a:spcAft>
              <a:buClr>
                <a:schemeClr val="dk1"/>
              </a:buClr>
              <a:buSzPts val="1400"/>
              <a:buChar char="○"/>
              <a:defRPr/>
            </a:lvl8pPr>
            <a:lvl9pPr indent="-317500" lvl="8" marL="4114800" algn="l">
              <a:lnSpc>
                <a:spcPct val="90000"/>
              </a:lnSpc>
              <a:spcBef>
                <a:spcPts val="1200"/>
              </a:spcBef>
              <a:spcAft>
                <a:spcPts val="1200"/>
              </a:spcAft>
              <a:buClr>
                <a:schemeClr val="dk1"/>
              </a:buClr>
              <a:buSzPts val="14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_8">
  <p:cSld name="Title and Content_8">
    <p:bg>
      <p:bgPr>
        <a:blipFill>
          <a:blip r:embed="rId2">
            <a:alphaModFix/>
          </a:blip>
          <a:stretch>
            <a:fillRect/>
          </a:stretch>
        </a:blipFill>
      </p:bgPr>
    </p:bg>
    <p:spTree>
      <p:nvGrpSpPr>
        <p:cNvPr id="53" name="Shape 53"/>
        <p:cNvGrpSpPr/>
        <p:nvPr/>
      </p:nvGrpSpPr>
      <p:grpSpPr>
        <a:xfrm>
          <a:off x="0" y="0"/>
          <a:ext cx="0" cy="0"/>
          <a:chOff x="0" y="0"/>
          <a:chExt cx="0" cy="0"/>
        </a:xfrm>
      </p:grpSpPr>
      <p:sp>
        <p:nvSpPr>
          <p:cNvPr id="54" name="Google Shape;54;p14"/>
          <p:cNvSpPr txBox="1"/>
          <p:nvPr>
            <p:ph type="title"/>
          </p:nvPr>
        </p:nvSpPr>
        <p:spPr>
          <a:xfrm>
            <a:off x="2037230" y="503304"/>
            <a:ext cx="6847800" cy="7470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3300"/>
              <a:buFont typeface="Bebas Neue"/>
              <a:buNone/>
              <a:defRPr>
                <a:solidFill>
                  <a:schemeClr val="dk1"/>
                </a:solidFill>
                <a:latin typeface="Bebas Neue"/>
                <a:ea typeface="Bebas Neue"/>
                <a:cs typeface="Bebas Neue"/>
                <a:sym typeface="Bebas Neu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55" name="Google Shape;55;p14"/>
          <p:cNvSpPr txBox="1"/>
          <p:nvPr>
            <p:ph idx="1" type="body"/>
          </p:nvPr>
        </p:nvSpPr>
        <p:spPr>
          <a:xfrm>
            <a:off x="2037230" y="1369218"/>
            <a:ext cx="6847800" cy="3572700"/>
          </a:xfrm>
          <a:prstGeom prst="rect">
            <a:avLst/>
          </a:prstGeom>
          <a:noFill/>
          <a:ln>
            <a:noFill/>
          </a:ln>
        </p:spPr>
        <p:txBody>
          <a:bodyPr anchorCtr="0" anchor="t" bIns="34275" lIns="68575" spcFirstLastPara="1" rIns="68575" wrap="square" tIns="34275">
            <a:normAutofit/>
          </a:bodyPr>
          <a:lstStyle>
            <a:lvl1pPr indent="-361950" lvl="0" marL="457200" algn="l">
              <a:lnSpc>
                <a:spcPct val="90000"/>
              </a:lnSpc>
              <a:spcBef>
                <a:spcPts val="800"/>
              </a:spcBef>
              <a:spcAft>
                <a:spcPts val="0"/>
              </a:spcAft>
              <a:buClr>
                <a:schemeClr val="dk1"/>
              </a:buClr>
              <a:buSzPts val="2100"/>
              <a:buFont typeface="Noto Sans Symbols"/>
              <a:buChar char="▪"/>
              <a:defRPr b="0" i="0">
                <a:solidFill>
                  <a:schemeClr val="dk1"/>
                </a:solidFill>
                <a:latin typeface="Oswald ExtraLight"/>
                <a:ea typeface="Oswald ExtraLight"/>
                <a:cs typeface="Oswald ExtraLight"/>
                <a:sym typeface="Oswald ExtraLight"/>
              </a:defRPr>
            </a:lvl1pPr>
            <a:lvl2pPr indent="-342900" lvl="1" marL="914400" algn="l">
              <a:lnSpc>
                <a:spcPct val="90000"/>
              </a:lnSpc>
              <a:spcBef>
                <a:spcPts val="1200"/>
              </a:spcBef>
              <a:spcAft>
                <a:spcPts val="0"/>
              </a:spcAft>
              <a:buClr>
                <a:schemeClr val="dk1"/>
              </a:buClr>
              <a:buSzPts val="1800"/>
              <a:buFont typeface="Noto Sans Symbols"/>
              <a:buChar char="▪"/>
              <a:defRPr b="0" i="0">
                <a:solidFill>
                  <a:schemeClr val="dk1"/>
                </a:solidFill>
                <a:latin typeface="Oswald ExtraLight"/>
                <a:ea typeface="Oswald ExtraLight"/>
                <a:cs typeface="Oswald ExtraLight"/>
                <a:sym typeface="Oswald ExtraLight"/>
              </a:defRPr>
            </a:lvl2pPr>
            <a:lvl3pPr indent="-323850" lvl="2" marL="1371600" algn="l">
              <a:lnSpc>
                <a:spcPct val="90000"/>
              </a:lnSpc>
              <a:spcBef>
                <a:spcPts val="1200"/>
              </a:spcBef>
              <a:spcAft>
                <a:spcPts val="0"/>
              </a:spcAft>
              <a:buClr>
                <a:schemeClr val="dk1"/>
              </a:buClr>
              <a:buSzPts val="1500"/>
              <a:buFont typeface="Noto Sans Symbols"/>
              <a:buChar char="▪"/>
              <a:defRPr b="0" i="0">
                <a:solidFill>
                  <a:schemeClr val="dk1"/>
                </a:solidFill>
                <a:latin typeface="Oswald ExtraLight"/>
                <a:ea typeface="Oswald ExtraLight"/>
                <a:cs typeface="Oswald ExtraLight"/>
                <a:sym typeface="Oswald ExtraLight"/>
              </a:defRPr>
            </a:lvl3pPr>
            <a:lvl4pPr indent="-317500" lvl="3" marL="1828800" algn="l">
              <a:lnSpc>
                <a:spcPct val="90000"/>
              </a:lnSpc>
              <a:spcBef>
                <a:spcPts val="1200"/>
              </a:spcBef>
              <a:spcAft>
                <a:spcPts val="0"/>
              </a:spcAft>
              <a:buClr>
                <a:schemeClr val="dk1"/>
              </a:buClr>
              <a:buSzPts val="1400"/>
              <a:buFont typeface="Noto Sans Symbols"/>
              <a:buChar char="▪"/>
              <a:defRPr b="0" i="0">
                <a:solidFill>
                  <a:schemeClr val="dk1"/>
                </a:solidFill>
                <a:latin typeface="Oswald ExtraLight"/>
                <a:ea typeface="Oswald ExtraLight"/>
                <a:cs typeface="Oswald ExtraLight"/>
                <a:sym typeface="Oswald ExtraLight"/>
              </a:defRPr>
            </a:lvl4pPr>
            <a:lvl5pPr indent="-317500" lvl="4" marL="2286000" algn="l">
              <a:lnSpc>
                <a:spcPct val="90000"/>
              </a:lnSpc>
              <a:spcBef>
                <a:spcPts val="1200"/>
              </a:spcBef>
              <a:spcAft>
                <a:spcPts val="0"/>
              </a:spcAft>
              <a:buClr>
                <a:schemeClr val="dk1"/>
              </a:buClr>
              <a:buSzPts val="1400"/>
              <a:buFont typeface="Noto Sans Symbols"/>
              <a:buChar char="▪"/>
              <a:defRPr b="0" i="0">
                <a:solidFill>
                  <a:schemeClr val="dk1"/>
                </a:solidFill>
                <a:latin typeface="Oswald ExtraLight"/>
                <a:ea typeface="Oswald ExtraLight"/>
                <a:cs typeface="Oswald ExtraLight"/>
                <a:sym typeface="Oswald ExtraLight"/>
              </a:defRPr>
            </a:lvl5pPr>
            <a:lvl6pPr indent="-317500" lvl="5" marL="2743200" algn="l">
              <a:lnSpc>
                <a:spcPct val="90000"/>
              </a:lnSpc>
              <a:spcBef>
                <a:spcPts val="1200"/>
              </a:spcBef>
              <a:spcAft>
                <a:spcPts val="0"/>
              </a:spcAft>
              <a:buClr>
                <a:schemeClr val="dk1"/>
              </a:buClr>
              <a:buSzPts val="1400"/>
              <a:buChar char="■"/>
              <a:defRPr/>
            </a:lvl6pPr>
            <a:lvl7pPr indent="-317500" lvl="6" marL="3200400" algn="l">
              <a:lnSpc>
                <a:spcPct val="90000"/>
              </a:lnSpc>
              <a:spcBef>
                <a:spcPts val="1200"/>
              </a:spcBef>
              <a:spcAft>
                <a:spcPts val="0"/>
              </a:spcAft>
              <a:buClr>
                <a:schemeClr val="dk1"/>
              </a:buClr>
              <a:buSzPts val="1400"/>
              <a:buChar char="●"/>
              <a:defRPr/>
            </a:lvl7pPr>
            <a:lvl8pPr indent="-317500" lvl="7" marL="3657600" algn="l">
              <a:lnSpc>
                <a:spcPct val="90000"/>
              </a:lnSpc>
              <a:spcBef>
                <a:spcPts val="1200"/>
              </a:spcBef>
              <a:spcAft>
                <a:spcPts val="0"/>
              </a:spcAft>
              <a:buClr>
                <a:schemeClr val="dk1"/>
              </a:buClr>
              <a:buSzPts val="1400"/>
              <a:buChar char="○"/>
              <a:defRPr/>
            </a:lvl8pPr>
            <a:lvl9pPr indent="-317500" lvl="8" marL="4114800" algn="l">
              <a:lnSpc>
                <a:spcPct val="90000"/>
              </a:lnSpc>
              <a:spcBef>
                <a:spcPts val="1200"/>
              </a:spcBef>
              <a:spcAft>
                <a:spcPts val="1200"/>
              </a:spcAft>
              <a:buClr>
                <a:schemeClr val="dk1"/>
              </a:buClr>
              <a:buSzPts val="14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_5">
  <p:cSld name="Title and Content_5">
    <p:bg>
      <p:bgPr>
        <a:blipFill>
          <a:blip r:embed="rId2">
            <a:alphaModFix/>
          </a:blip>
          <a:stretch>
            <a:fillRect/>
          </a:stretch>
        </a:blipFill>
      </p:bgPr>
    </p:bg>
    <p:spTree>
      <p:nvGrpSpPr>
        <p:cNvPr id="56" name="Shape 56"/>
        <p:cNvGrpSpPr/>
        <p:nvPr/>
      </p:nvGrpSpPr>
      <p:grpSpPr>
        <a:xfrm>
          <a:off x="0" y="0"/>
          <a:ext cx="0" cy="0"/>
          <a:chOff x="0" y="0"/>
          <a:chExt cx="0" cy="0"/>
        </a:xfrm>
      </p:grpSpPr>
      <p:sp>
        <p:nvSpPr>
          <p:cNvPr id="57" name="Google Shape;57;p15"/>
          <p:cNvSpPr txBox="1"/>
          <p:nvPr>
            <p:ph type="title"/>
          </p:nvPr>
        </p:nvSpPr>
        <p:spPr>
          <a:xfrm>
            <a:off x="628650" y="871209"/>
            <a:ext cx="7886700" cy="5955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rgbClr val="99CC67"/>
              </a:buClr>
              <a:buSzPts val="4500"/>
              <a:buFont typeface="Bebas Neue"/>
              <a:buNone/>
              <a:defRPr sz="4500">
                <a:solidFill>
                  <a:srgbClr val="99CC67"/>
                </a:solidFill>
                <a:latin typeface="Bebas Neue"/>
                <a:ea typeface="Bebas Neue"/>
                <a:cs typeface="Bebas Neue"/>
                <a:sym typeface="Bebas Neu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58" name="Google Shape;58;p15"/>
          <p:cNvSpPr txBox="1"/>
          <p:nvPr>
            <p:ph idx="1" type="body"/>
          </p:nvPr>
        </p:nvSpPr>
        <p:spPr>
          <a:xfrm>
            <a:off x="628650" y="1613648"/>
            <a:ext cx="7891500" cy="3265800"/>
          </a:xfrm>
          <a:prstGeom prst="rect">
            <a:avLst/>
          </a:prstGeom>
          <a:noFill/>
          <a:ln>
            <a:noFill/>
          </a:ln>
        </p:spPr>
        <p:txBody>
          <a:bodyPr anchorCtr="0" anchor="t" bIns="34275" lIns="68575" spcFirstLastPara="1" rIns="68575" wrap="square" tIns="34275">
            <a:normAutofit/>
          </a:bodyPr>
          <a:lstStyle>
            <a:lvl1pPr indent="-361950" lvl="0" marL="457200" algn="l">
              <a:lnSpc>
                <a:spcPct val="90000"/>
              </a:lnSpc>
              <a:spcBef>
                <a:spcPts val="800"/>
              </a:spcBef>
              <a:spcAft>
                <a:spcPts val="0"/>
              </a:spcAft>
              <a:buClr>
                <a:schemeClr val="lt1"/>
              </a:buClr>
              <a:buSzPts val="2100"/>
              <a:buFont typeface="Noto Sans Symbols"/>
              <a:buChar char="▪"/>
              <a:defRPr b="0" i="0">
                <a:solidFill>
                  <a:schemeClr val="lt1"/>
                </a:solidFill>
                <a:latin typeface="Oswald ExtraLight"/>
                <a:ea typeface="Oswald ExtraLight"/>
                <a:cs typeface="Oswald ExtraLight"/>
                <a:sym typeface="Oswald ExtraLight"/>
              </a:defRPr>
            </a:lvl1pPr>
            <a:lvl2pPr indent="-342900" lvl="1" marL="914400" algn="l">
              <a:lnSpc>
                <a:spcPct val="90000"/>
              </a:lnSpc>
              <a:spcBef>
                <a:spcPts val="1200"/>
              </a:spcBef>
              <a:spcAft>
                <a:spcPts val="0"/>
              </a:spcAft>
              <a:buClr>
                <a:schemeClr val="lt1"/>
              </a:buClr>
              <a:buSzPts val="1800"/>
              <a:buFont typeface="Noto Sans Symbols"/>
              <a:buChar char="▪"/>
              <a:defRPr b="0" i="0">
                <a:solidFill>
                  <a:schemeClr val="lt1"/>
                </a:solidFill>
                <a:latin typeface="Oswald ExtraLight"/>
                <a:ea typeface="Oswald ExtraLight"/>
                <a:cs typeface="Oswald ExtraLight"/>
                <a:sym typeface="Oswald ExtraLight"/>
              </a:defRPr>
            </a:lvl2pPr>
            <a:lvl3pPr indent="-323850" lvl="2" marL="1371600" algn="l">
              <a:lnSpc>
                <a:spcPct val="90000"/>
              </a:lnSpc>
              <a:spcBef>
                <a:spcPts val="1200"/>
              </a:spcBef>
              <a:spcAft>
                <a:spcPts val="0"/>
              </a:spcAft>
              <a:buClr>
                <a:schemeClr val="lt1"/>
              </a:buClr>
              <a:buSzPts val="1500"/>
              <a:buFont typeface="Noto Sans Symbols"/>
              <a:buChar char="▪"/>
              <a:defRPr b="0" i="0">
                <a:solidFill>
                  <a:schemeClr val="lt1"/>
                </a:solidFill>
                <a:latin typeface="Oswald ExtraLight"/>
                <a:ea typeface="Oswald ExtraLight"/>
                <a:cs typeface="Oswald ExtraLight"/>
                <a:sym typeface="Oswald ExtraLight"/>
              </a:defRPr>
            </a:lvl3pPr>
            <a:lvl4pPr indent="-317500" lvl="3" marL="1828800" algn="l">
              <a:lnSpc>
                <a:spcPct val="90000"/>
              </a:lnSpc>
              <a:spcBef>
                <a:spcPts val="1200"/>
              </a:spcBef>
              <a:spcAft>
                <a:spcPts val="0"/>
              </a:spcAft>
              <a:buClr>
                <a:schemeClr val="lt1"/>
              </a:buClr>
              <a:buSzPts val="1400"/>
              <a:buFont typeface="Noto Sans Symbols"/>
              <a:buChar char="▪"/>
              <a:defRPr b="0" i="0">
                <a:solidFill>
                  <a:schemeClr val="lt1"/>
                </a:solidFill>
                <a:latin typeface="Oswald ExtraLight"/>
                <a:ea typeface="Oswald ExtraLight"/>
                <a:cs typeface="Oswald ExtraLight"/>
                <a:sym typeface="Oswald ExtraLight"/>
              </a:defRPr>
            </a:lvl4pPr>
            <a:lvl5pPr indent="-317500" lvl="4" marL="2286000" algn="l">
              <a:lnSpc>
                <a:spcPct val="90000"/>
              </a:lnSpc>
              <a:spcBef>
                <a:spcPts val="1200"/>
              </a:spcBef>
              <a:spcAft>
                <a:spcPts val="0"/>
              </a:spcAft>
              <a:buClr>
                <a:schemeClr val="lt1"/>
              </a:buClr>
              <a:buSzPts val="1400"/>
              <a:buFont typeface="Noto Sans Symbols"/>
              <a:buChar char="▪"/>
              <a:defRPr b="0" i="0">
                <a:solidFill>
                  <a:schemeClr val="lt1"/>
                </a:solidFill>
                <a:latin typeface="Oswald ExtraLight"/>
                <a:ea typeface="Oswald ExtraLight"/>
                <a:cs typeface="Oswald ExtraLight"/>
                <a:sym typeface="Oswald ExtraLight"/>
              </a:defRPr>
            </a:lvl5pPr>
            <a:lvl6pPr indent="-317500" lvl="5" marL="2743200" algn="l">
              <a:lnSpc>
                <a:spcPct val="90000"/>
              </a:lnSpc>
              <a:spcBef>
                <a:spcPts val="1200"/>
              </a:spcBef>
              <a:spcAft>
                <a:spcPts val="0"/>
              </a:spcAft>
              <a:buClr>
                <a:schemeClr val="dk1"/>
              </a:buClr>
              <a:buSzPts val="1400"/>
              <a:buChar char="■"/>
              <a:defRPr/>
            </a:lvl6pPr>
            <a:lvl7pPr indent="-317500" lvl="6" marL="3200400" algn="l">
              <a:lnSpc>
                <a:spcPct val="90000"/>
              </a:lnSpc>
              <a:spcBef>
                <a:spcPts val="1200"/>
              </a:spcBef>
              <a:spcAft>
                <a:spcPts val="0"/>
              </a:spcAft>
              <a:buClr>
                <a:schemeClr val="dk1"/>
              </a:buClr>
              <a:buSzPts val="1400"/>
              <a:buChar char="●"/>
              <a:defRPr/>
            </a:lvl7pPr>
            <a:lvl8pPr indent="-317500" lvl="7" marL="3657600" algn="l">
              <a:lnSpc>
                <a:spcPct val="90000"/>
              </a:lnSpc>
              <a:spcBef>
                <a:spcPts val="1200"/>
              </a:spcBef>
              <a:spcAft>
                <a:spcPts val="0"/>
              </a:spcAft>
              <a:buClr>
                <a:schemeClr val="dk1"/>
              </a:buClr>
              <a:buSzPts val="1400"/>
              <a:buChar char="○"/>
              <a:defRPr/>
            </a:lvl8pPr>
            <a:lvl9pPr indent="-317500" lvl="8" marL="4114800" algn="l">
              <a:lnSpc>
                <a:spcPct val="90000"/>
              </a:lnSpc>
              <a:spcBef>
                <a:spcPts val="1200"/>
              </a:spcBef>
              <a:spcAft>
                <a:spcPts val="1200"/>
              </a:spcAft>
              <a:buClr>
                <a:schemeClr val="dk1"/>
              </a:buClr>
              <a:buSzPts val="14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0"/>
              </a:spcBef>
              <a:spcAft>
                <a:spcPts val="0"/>
              </a:spcAft>
              <a:buClr>
                <a:schemeClr val="dk1"/>
              </a:buClr>
              <a:buSzPts val="1400"/>
              <a:buChar char="○"/>
              <a:defRPr>
                <a:solidFill>
                  <a:schemeClr val="dk1"/>
                </a:solidFill>
              </a:defRPr>
            </a:lvl2pPr>
            <a:lvl3pPr indent="-317500" lvl="2" marL="1371600">
              <a:spcBef>
                <a:spcPts val="0"/>
              </a:spcBef>
              <a:spcAft>
                <a:spcPts val="0"/>
              </a:spcAft>
              <a:buClr>
                <a:schemeClr val="dk1"/>
              </a:buClr>
              <a:buSzPts val="1400"/>
              <a:buChar char="■"/>
              <a:defRPr>
                <a:solidFill>
                  <a:schemeClr val="dk1"/>
                </a:solidFill>
              </a:defRPr>
            </a:lvl3pPr>
            <a:lvl4pPr indent="-317500" lvl="3" marL="1828800">
              <a:spcBef>
                <a:spcPts val="0"/>
              </a:spcBef>
              <a:spcAft>
                <a:spcPts val="0"/>
              </a:spcAft>
              <a:buClr>
                <a:schemeClr val="dk1"/>
              </a:buClr>
              <a:buSzPts val="1400"/>
              <a:buChar char="●"/>
              <a:defRPr>
                <a:solidFill>
                  <a:schemeClr val="dk1"/>
                </a:solidFill>
              </a:defRPr>
            </a:lvl4pPr>
            <a:lvl5pPr indent="-317500" lvl="4" marL="2286000">
              <a:spcBef>
                <a:spcPts val="0"/>
              </a:spcBef>
              <a:spcAft>
                <a:spcPts val="0"/>
              </a:spcAft>
              <a:buClr>
                <a:schemeClr val="dk1"/>
              </a:buClr>
              <a:buSzPts val="1400"/>
              <a:buChar char="○"/>
              <a:defRPr>
                <a:solidFill>
                  <a:schemeClr val="dk1"/>
                </a:solidFill>
              </a:defRPr>
            </a:lvl5pPr>
            <a:lvl6pPr indent="-317500" lvl="5" marL="2743200">
              <a:spcBef>
                <a:spcPts val="0"/>
              </a:spcBef>
              <a:spcAft>
                <a:spcPts val="0"/>
              </a:spcAft>
              <a:buClr>
                <a:schemeClr val="dk1"/>
              </a:buClr>
              <a:buSzPts val="1400"/>
              <a:buChar char="■"/>
              <a:defRPr>
                <a:solidFill>
                  <a:schemeClr val="dk1"/>
                </a:solidFill>
              </a:defRPr>
            </a:lvl6pPr>
            <a:lvl7pPr indent="-317500" lvl="6" marL="3200400">
              <a:spcBef>
                <a:spcPts val="0"/>
              </a:spcBef>
              <a:spcAft>
                <a:spcPts val="0"/>
              </a:spcAft>
              <a:buClr>
                <a:schemeClr val="dk1"/>
              </a:buClr>
              <a:buSzPts val="1400"/>
              <a:buChar char="●"/>
              <a:defRPr>
                <a:solidFill>
                  <a:schemeClr val="dk1"/>
                </a:solidFill>
              </a:defRPr>
            </a:lvl7pPr>
            <a:lvl8pPr indent="-317500" lvl="7" marL="3657600">
              <a:spcBef>
                <a:spcPts val="0"/>
              </a:spcBef>
              <a:spcAft>
                <a:spcPts val="0"/>
              </a:spcAft>
              <a:buClr>
                <a:schemeClr val="dk1"/>
              </a:buClr>
              <a:buSzPts val="1400"/>
              <a:buChar char="○"/>
              <a:defRPr>
                <a:solidFill>
                  <a:schemeClr val="dk1"/>
                </a:solidFill>
              </a:defRPr>
            </a:lvl8pPr>
            <a:lvl9pPr indent="-317500" lvl="8" marL="4114800">
              <a:spcBef>
                <a:spcPts val="0"/>
              </a:spcBef>
              <a:spcAft>
                <a:spcPts val="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2.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0"/>
              </a:spcBef>
              <a:spcAft>
                <a:spcPts val="0"/>
              </a:spcAft>
              <a:buClr>
                <a:schemeClr val="lt2"/>
              </a:buClr>
              <a:buSzPts val="1400"/>
              <a:buChar char="○"/>
              <a:defRPr>
                <a:solidFill>
                  <a:schemeClr val="lt2"/>
                </a:solidFill>
              </a:defRPr>
            </a:lvl2pPr>
            <a:lvl3pPr indent="-317500" lvl="2" marL="1371600">
              <a:lnSpc>
                <a:spcPct val="115000"/>
              </a:lnSpc>
              <a:spcBef>
                <a:spcPts val="0"/>
              </a:spcBef>
              <a:spcAft>
                <a:spcPts val="0"/>
              </a:spcAft>
              <a:buClr>
                <a:schemeClr val="lt2"/>
              </a:buClr>
              <a:buSzPts val="1400"/>
              <a:buChar char="■"/>
              <a:defRPr>
                <a:solidFill>
                  <a:schemeClr val="lt2"/>
                </a:solidFill>
              </a:defRPr>
            </a:lvl3pPr>
            <a:lvl4pPr indent="-317500" lvl="3" marL="1828800">
              <a:lnSpc>
                <a:spcPct val="115000"/>
              </a:lnSpc>
              <a:spcBef>
                <a:spcPts val="0"/>
              </a:spcBef>
              <a:spcAft>
                <a:spcPts val="0"/>
              </a:spcAft>
              <a:buClr>
                <a:schemeClr val="lt2"/>
              </a:buClr>
              <a:buSzPts val="1400"/>
              <a:buChar char="●"/>
              <a:defRPr>
                <a:solidFill>
                  <a:schemeClr val="lt2"/>
                </a:solidFill>
              </a:defRPr>
            </a:lvl4pPr>
            <a:lvl5pPr indent="-317500" lvl="4" marL="2286000">
              <a:lnSpc>
                <a:spcPct val="115000"/>
              </a:lnSpc>
              <a:spcBef>
                <a:spcPts val="0"/>
              </a:spcBef>
              <a:spcAft>
                <a:spcPts val="0"/>
              </a:spcAft>
              <a:buClr>
                <a:schemeClr val="lt2"/>
              </a:buClr>
              <a:buSzPts val="1400"/>
              <a:buChar char="○"/>
              <a:defRPr>
                <a:solidFill>
                  <a:schemeClr val="lt2"/>
                </a:solidFill>
              </a:defRPr>
            </a:lvl5pPr>
            <a:lvl6pPr indent="-317500" lvl="5" marL="2743200">
              <a:lnSpc>
                <a:spcPct val="115000"/>
              </a:lnSpc>
              <a:spcBef>
                <a:spcPts val="0"/>
              </a:spcBef>
              <a:spcAft>
                <a:spcPts val="0"/>
              </a:spcAft>
              <a:buClr>
                <a:schemeClr val="lt2"/>
              </a:buClr>
              <a:buSzPts val="1400"/>
              <a:buChar char="■"/>
              <a:defRPr>
                <a:solidFill>
                  <a:schemeClr val="lt2"/>
                </a:solidFill>
              </a:defRPr>
            </a:lvl6pPr>
            <a:lvl7pPr indent="-317500" lvl="6" marL="3200400">
              <a:lnSpc>
                <a:spcPct val="115000"/>
              </a:lnSpc>
              <a:spcBef>
                <a:spcPts val="0"/>
              </a:spcBef>
              <a:spcAft>
                <a:spcPts val="0"/>
              </a:spcAft>
              <a:buClr>
                <a:schemeClr val="lt2"/>
              </a:buClr>
              <a:buSzPts val="1400"/>
              <a:buChar char="●"/>
              <a:defRPr>
                <a:solidFill>
                  <a:schemeClr val="lt2"/>
                </a:solidFill>
              </a:defRPr>
            </a:lvl7pPr>
            <a:lvl8pPr indent="-317500" lvl="7" marL="3657600">
              <a:lnSpc>
                <a:spcPct val="115000"/>
              </a:lnSpc>
              <a:spcBef>
                <a:spcPts val="0"/>
              </a:spcBef>
              <a:spcAft>
                <a:spcPts val="0"/>
              </a:spcAft>
              <a:buClr>
                <a:schemeClr val="lt2"/>
              </a:buClr>
              <a:buSzPts val="1400"/>
              <a:buChar char="○"/>
              <a:defRPr>
                <a:solidFill>
                  <a:schemeClr val="lt2"/>
                </a:solidFill>
              </a:defRPr>
            </a:lvl8pPr>
            <a:lvl9pPr indent="-317500" lvl="8" marL="4114800">
              <a:lnSpc>
                <a:spcPct val="115000"/>
              </a:lnSpc>
              <a:spcBef>
                <a:spcPts val="0"/>
              </a:spcBef>
              <a:spcAft>
                <a:spcPts val="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1.png"/><Relationship Id="rId6"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5.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9.png"/><Relationship Id="rId7"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1.png"/><Relationship Id="rId6"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1.png"/><Relationship Id="rId6" Type="http://schemas.openxmlformats.org/officeDocument/2006/relationships/hyperlink" Target="http://www.youtube.com/watch?v=xeZU4oWO6p0" TargetMode="External"/><Relationship Id="rId7"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1.png"/><Relationship Id="rId6" Type="http://schemas.openxmlformats.org/officeDocument/2006/relationships/hyperlink" Target="http://www.youtube.com/watch?v=TlY-Sh9Rzas" TargetMode="External"/><Relationship Id="rId7"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10.png"/><Relationship Id="rId5"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13.png"/><Relationship Id="rId5"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12.png"/><Relationship Id="rId5"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86DFEB"/>
            </a:gs>
            <a:gs pos="100000">
              <a:srgbClr val="EAD1DC"/>
            </a:gs>
          </a:gsLst>
          <a:lin ang="5400012" scaled="0"/>
        </a:gradFill>
      </p:bgPr>
    </p:bg>
    <p:spTree>
      <p:nvGrpSpPr>
        <p:cNvPr id="62" name="Shape 62"/>
        <p:cNvGrpSpPr/>
        <p:nvPr/>
      </p:nvGrpSpPr>
      <p:grpSpPr>
        <a:xfrm>
          <a:off x="0" y="0"/>
          <a:ext cx="0" cy="0"/>
          <a:chOff x="0" y="0"/>
          <a:chExt cx="0" cy="0"/>
        </a:xfrm>
      </p:grpSpPr>
      <p:pic>
        <p:nvPicPr>
          <p:cNvPr id="63" name="Google Shape;63;p16"/>
          <p:cNvPicPr preferRelativeResize="0"/>
          <p:nvPr/>
        </p:nvPicPr>
        <p:blipFill>
          <a:blip r:embed="rId3">
            <a:alphaModFix amt="25000"/>
          </a:blip>
          <a:stretch>
            <a:fillRect/>
          </a:stretch>
        </p:blipFill>
        <p:spPr>
          <a:xfrm>
            <a:off x="141663" y="1841825"/>
            <a:ext cx="2828925" cy="1438275"/>
          </a:xfrm>
          <a:prstGeom prst="rect">
            <a:avLst/>
          </a:prstGeom>
          <a:noFill/>
          <a:ln>
            <a:noFill/>
          </a:ln>
        </p:spPr>
      </p:pic>
      <p:sp>
        <p:nvSpPr>
          <p:cNvPr id="64" name="Google Shape;64;p16"/>
          <p:cNvSpPr txBox="1"/>
          <p:nvPr>
            <p:ph type="title"/>
          </p:nvPr>
        </p:nvSpPr>
        <p:spPr>
          <a:xfrm>
            <a:off x="178750" y="1627225"/>
            <a:ext cx="4248600" cy="7821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0"/>
              </a:spcBef>
              <a:spcAft>
                <a:spcPts val="0"/>
              </a:spcAft>
              <a:buClr>
                <a:srgbClr val="000000"/>
              </a:buClr>
              <a:buSzPts val="990"/>
              <a:buFont typeface="Arial"/>
              <a:buNone/>
            </a:pPr>
            <a:r>
              <a:rPr lang="en" sz="5000">
                <a:solidFill>
                  <a:srgbClr val="000000"/>
                </a:solidFill>
              </a:rPr>
              <a:t>Take the Challenge</a:t>
            </a:r>
            <a:endParaRPr sz="5000">
              <a:solidFill>
                <a:srgbClr val="000000"/>
              </a:solidFill>
            </a:endParaRPr>
          </a:p>
        </p:txBody>
      </p:sp>
      <p:pic>
        <p:nvPicPr>
          <p:cNvPr id="65" name="Google Shape;65;p16"/>
          <p:cNvPicPr preferRelativeResize="0"/>
          <p:nvPr/>
        </p:nvPicPr>
        <p:blipFill>
          <a:blip r:embed="rId3">
            <a:alphaModFix amt="25000"/>
          </a:blip>
          <a:stretch>
            <a:fillRect/>
          </a:stretch>
        </p:blipFill>
        <p:spPr>
          <a:xfrm>
            <a:off x="5343263" y="182838"/>
            <a:ext cx="2828925" cy="1438275"/>
          </a:xfrm>
          <a:prstGeom prst="rect">
            <a:avLst/>
          </a:prstGeom>
          <a:noFill/>
          <a:ln>
            <a:noFill/>
          </a:ln>
        </p:spPr>
      </p:pic>
      <p:pic>
        <p:nvPicPr>
          <p:cNvPr id="66" name="Google Shape;66;p16"/>
          <p:cNvPicPr preferRelativeResize="0"/>
          <p:nvPr/>
        </p:nvPicPr>
        <p:blipFill>
          <a:blip r:embed="rId3">
            <a:alphaModFix amt="25000"/>
          </a:blip>
          <a:stretch>
            <a:fillRect/>
          </a:stretch>
        </p:blipFill>
        <p:spPr>
          <a:xfrm>
            <a:off x="1708313" y="3451100"/>
            <a:ext cx="2828925" cy="1438275"/>
          </a:xfrm>
          <a:prstGeom prst="rect">
            <a:avLst/>
          </a:prstGeom>
          <a:noFill/>
          <a:ln>
            <a:noFill/>
          </a:ln>
        </p:spPr>
      </p:pic>
      <p:pic>
        <p:nvPicPr>
          <p:cNvPr id="67" name="Google Shape;67;p16"/>
          <p:cNvPicPr preferRelativeResize="0"/>
          <p:nvPr/>
        </p:nvPicPr>
        <p:blipFill>
          <a:blip r:embed="rId3">
            <a:alphaModFix amt="25000"/>
          </a:blip>
          <a:stretch>
            <a:fillRect/>
          </a:stretch>
        </p:blipFill>
        <p:spPr>
          <a:xfrm>
            <a:off x="5272688" y="2399975"/>
            <a:ext cx="2828925" cy="1438275"/>
          </a:xfrm>
          <a:prstGeom prst="rect">
            <a:avLst/>
          </a:prstGeom>
          <a:noFill/>
          <a:ln>
            <a:noFill/>
          </a:ln>
        </p:spPr>
      </p:pic>
      <p:sp>
        <p:nvSpPr>
          <p:cNvPr id="68" name="Google Shape;68;p16"/>
          <p:cNvSpPr txBox="1"/>
          <p:nvPr>
            <p:ph idx="1" type="body"/>
          </p:nvPr>
        </p:nvSpPr>
        <p:spPr>
          <a:xfrm>
            <a:off x="0" y="3451100"/>
            <a:ext cx="9144000" cy="1303800"/>
          </a:xfrm>
          <a:prstGeom prst="rect">
            <a:avLst/>
          </a:prstGeom>
        </p:spPr>
        <p:txBody>
          <a:bodyPr anchorCtr="0" anchor="t" bIns="34275" lIns="68575" spcFirstLastPara="1" rIns="68575" wrap="square" tIns="34275">
            <a:noAutofit/>
          </a:bodyPr>
          <a:lstStyle/>
          <a:p>
            <a:pPr indent="0" lvl="0" marL="0" rtl="0" algn="ctr">
              <a:lnSpc>
                <a:spcPct val="100000"/>
              </a:lnSpc>
              <a:spcBef>
                <a:spcPts val="0"/>
              </a:spcBef>
              <a:spcAft>
                <a:spcPts val="1200"/>
              </a:spcAft>
              <a:buNone/>
            </a:pPr>
            <a:r>
              <a:rPr lang="en" sz="3800">
                <a:solidFill>
                  <a:srgbClr val="000000"/>
                </a:solidFill>
                <a:latin typeface="Arial"/>
                <a:ea typeface="Arial"/>
                <a:cs typeface="Arial"/>
                <a:sym typeface="Arial"/>
              </a:rPr>
              <a:t>Have you ever celebrated Pi Day before? Why do we celebrate it on March 14</a:t>
            </a:r>
            <a:r>
              <a:rPr baseline="30000" lang="en" sz="3800">
                <a:solidFill>
                  <a:srgbClr val="000000"/>
                </a:solidFill>
                <a:latin typeface="Arial"/>
                <a:ea typeface="Arial"/>
                <a:cs typeface="Arial"/>
                <a:sym typeface="Arial"/>
              </a:rPr>
              <a:t>th</a:t>
            </a:r>
            <a:r>
              <a:rPr lang="en" sz="3800">
                <a:solidFill>
                  <a:srgbClr val="000000"/>
                </a:solidFill>
                <a:latin typeface="Arial"/>
                <a:ea typeface="Arial"/>
                <a:cs typeface="Arial"/>
                <a:sym typeface="Arial"/>
              </a:rPr>
              <a:t>?</a:t>
            </a:r>
            <a:endParaRPr sz="3800">
              <a:solidFill>
                <a:srgbClr val="000000"/>
              </a:solidFill>
              <a:latin typeface="Arial"/>
              <a:ea typeface="Arial"/>
              <a:cs typeface="Arial"/>
              <a:sym typeface="Arial"/>
            </a:endParaRPr>
          </a:p>
        </p:txBody>
      </p:sp>
      <p:pic>
        <p:nvPicPr>
          <p:cNvPr id="69" name="Google Shape;69;p16"/>
          <p:cNvPicPr preferRelativeResize="0"/>
          <p:nvPr/>
        </p:nvPicPr>
        <p:blipFill>
          <a:blip r:embed="rId4">
            <a:alphaModFix/>
          </a:blip>
          <a:stretch>
            <a:fillRect/>
          </a:stretch>
        </p:blipFill>
        <p:spPr>
          <a:xfrm>
            <a:off x="4427350" y="1670850"/>
            <a:ext cx="1780250" cy="1780250"/>
          </a:xfrm>
          <a:prstGeom prst="rect">
            <a:avLst/>
          </a:prstGeom>
          <a:noFill/>
          <a:ln>
            <a:noFill/>
          </a:ln>
        </p:spPr>
      </p:pic>
      <p:pic>
        <p:nvPicPr>
          <p:cNvPr id="70" name="Google Shape;70;p16"/>
          <p:cNvPicPr preferRelativeResize="0"/>
          <p:nvPr/>
        </p:nvPicPr>
        <p:blipFill>
          <a:blip r:embed="rId5">
            <a:alphaModFix/>
          </a:blip>
          <a:stretch>
            <a:fillRect/>
          </a:stretch>
        </p:blipFill>
        <p:spPr>
          <a:xfrm>
            <a:off x="5812675" y="-71100"/>
            <a:ext cx="3355023" cy="3355023"/>
          </a:xfrm>
          <a:prstGeom prst="rect">
            <a:avLst/>
          </a:prstGeom>
          <a:noFill/>
          <a:ln>
            <a:noFill/>
          </a:ln>
        </p:spPr>
      </p:pic>
      <p:pic>
        <p:nvPicPr>
          <p:cNvPr id="71" name="Google Shape;71;p16"/>
          <p:cNvPicPr preferRelativeResize="0"/>
          <p:nvPr/>
        </p:nvPicPr>
        <p:blipFill>
          <a:blip r:embed="rId3">
            <a:alphaModFix amt="25000"/>
          </a:blip>
          <a:stretch>
            <a:fillRect/>
          </a:stretch>
        </p:blipFill>
        <p:spPr>
          <a:xfrm>
            <a:off x="2340388" y="58500"/>
            <a:ext cx="2828925" cy="1438275"/>
          </a:xfrm>
          <a:prstGeom prst="rect">
            <a:avLst/>
          </a:prstGeom>
          <a:noFill/>
          <a:ln>
            <a:noFill/>
          </a:ln>
        </p:spPr>
      </p:pic>
      <p:sp>
        <p:nvSpPr>
          <p:cNvPr id="72" name="Google Shape;72;p16"/>
          <p:cNvSpPr/>
          <p:nvPr/>
        </p:nvSpPr>
        <p:spPr>
          <a:xfrm>
            <a:off x="218575" y="403375"/>
            <a:ext cx="5641200" cy="997200"/>
          </a:xfrm>
          <a:prstGeom prst="snip2DiagRect">
            <a:avLst>
              <a:gd fmla="val 0" name="adj1"/>
              <a:gd fmla="val 16667" name="adj2"/>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3" name="Google Shape;73;p16"/>
          <p:cNvSpPr txBox="1"/>
          <p:nvPr>
            <p:ph type="title"/>
          </p:nvPr>
        </p:nvSpPr>
        <p:spPr>
          <a:xfrm>
            <a:off x="3012375" y="510925"/>
            <a:ext cx="2760600" cy="7821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0"/>
              </a:spcBef>
              <a:spcAft>
                <a:spcPts val="0"/>
              </a:spcAft>
              <a:buClr>
                <a:srgbClr val="000000"/>
              </a:buClr>
              <a:buSzPts val="990"/>
              <a:buFont typeface="Arial"/>
              <a:buNone/>
            </a:pPr>
            <a:r>
              <a:rPr lang="en" sz="5000">
                <a:solidFill>
                  <a:srgbClr val="99CC67"/>
                </a:solidFill>
              </a:rPr>
              <a:t>Pi in the Sky</a:t>
            </a:r>
            <a:endParaRPr sz="5000">
              <a:solidFill>
                <a:srgbClr val="99CC67"/>
              </a:solidFill>
            </a:endParaRPr>
          </a:p>
        </p:txBody>
      </p:sp>
      <p:pic>
        <p:nvPicPr>
          <p:cNvPr id="74" name="Google Shape;74;p16"/>
          <p:cNvPicPr preferRelativeResize="0"/>
          <p:nvPr/>
        </p:nvPicPr>
        <p:blipFill>
          <a:blip r:embed="rId6">
            <a:alphaModFix/>
          </a:blip>
          <a:stretch>
            <a:fillRect/>
          </a:stretch>
        </p:blipFill>
        <p:spPr>
          <a:xfrm>
            <a:off x="465625" y="547231"/>
            <a:ext cx="2278450" cy="7094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CC0000"/>
            </a:gs>
            <a:gs pos="100000">
              <a:srgbClr val="F1C232"/>
            </a:gs>
          </a:gsLst>
          <a:lin ang="5400012" scaled="0"/>
        </a:gradFill>
      </p:bgPr>
    </p:bg>
    <p:spTree>
      <p:nvGrpSpPr>
        <p:cNvPr id="169" name="Shape 169"/>
        <p:cNvGrpSpPr/>
        <p:nvPr/>
      </p:nvGrpSpPr>
      <p:grpSpPr>
        <a:xfrm>
          <a:off x="0" y="0"/>
          <a:ext cx="0" cy="0"/>
          <a:chOff x="0" y="0"/>
          <a:chExt cx="0" cy="0"/>
        </a:xfrm>
      </p:grpSpPr>
      <p:sp>
        <p:nvSpPr>
          <p:cNvPr id="170" name="Google Shape;170;p25"/>
          <p:cNvSpPr txBox="1"/>
          <p:nvPr>
            <p:ph type="title"/>
          </p:nvPr>
        </p:nvSpPr>
        <p:spPr>
          <a:xfrm>
            <a:off x="311700" y="230259"/>
            <a:ext cx="7886700" cy="595500"/>
          </a:xfrm>
          <a:prstGeom prst="rect">
            <a:avLst/>
          </a:prstGeom>
          <a:noFill/>
          <a:ln>
            <a:noFill/>
          </a:ln>
        </p:spPr>
        <p:txBody>
          <a:bodyPr anchorCtr="0" anchor="t" bIns="34275" lIns="68575" spcFirstLastPara="1" rIns="68575" wrap="square" tIns="34275">
            <a:normAutofit fontScale="90000"/>
          </a:bodyPr>
          <a:lstStyle/>
          <a:p>
            <a:pPr indent="0" lvl="0" marL="0" rtl="0" algn="l">
              <a:lnSpc>
                <a:spcPct val="90000"/>
              </a:lnSpc>
              <a:spcBef>
                <a:spcPts val="0"/>
              </a:spcBef>
              <a:spcAft>
                <a:spcPts val="0"/>
              </a:spcAft>
              <a:buClr>
                <a:srgbClr val="99CC67"/>
              </a:buClr>
              <a:buSzPct val="100000"/>
              <a:buFont typeface="Bebas Neue"/>
              <a:buNone/>
            </a:pPr>
            <a:r>
              <a:rPr lang="en"/>
              <a:t>Flight Maneuvers – controller</a:t>
            </a:r>
            <a:endParaRPr/>
          </a:p>
        </p:txBody>
      </p:sp>
      <p:pic>
        <p:nvPicPr>
          <p:cNvPr id="171" name="Google Shape;171;p25"/>
          <p:cNvPicPr preferRelativeResize="0"/>
          <p:nvPr/>
        </p:nvPicPr>
        <p:blipFill>
          <a:blip r:embed="rId3">
            <a:alphaModFix/>
          </a:blip>
          <a:stretch>
            <a:fillRect/>
          </a:stretch>
        </p:blipFill>
        <p:spPr>
          <a:xfrm>
            <a:off x="7002726" y="230250"/>
            <a:ext cx="1912374" cy="595500"/>
          </a:xfrm>
          <a:prstGeom prst="rect">
            <a:avLst/>
          </a:prstGeom>
          <a:noFill/>
          <a:ln>
            <a:noFill/>
          </a:ln>
        </p:spPr>
      </p:pic>
      <p:sp>
        <p:nvSpPr>
          <p:cNvPr id="172" name="Google Shape;172;p25"/>
          <p:cNvSpPr/>
          <p:nvPr/>
        </p:nvSpPr>
        <p:spPr>
          <a:xfrm>
            <a:off x="867325" y="940400"/>
            <a:ext cx="6775500" cy="4088700"/>
          </a:xfrm>
          <a:prstGeom prst="roundRect">
            <a:avLst>
              <a:gd fmla="val 16667" name="adj"/>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73" name="Google Shape;173;p25"/>
          <p:cNvPicPr preferRelativeResize="0"/>
          <p:nvPr/>
        </p:nvPicPr>
        <p:blipFill rotWithShape="1">
          <a:blip r:embed="rId4">
            <a:alphaModFix/>
          </a:blip>
          <a:srcRect b="3920" l="0" r="0" t="0"/>
          <a:stretch/>
        </p:blipFill>
        <p:spPr>
          <a:xfrm>
            <a:off x="1247525" y="1021375"/>
            <a:ext cx="6015075" cy="39267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4D29AA"/>
            </a:gs>
            <a:gs pos="100000">
              <a:srgbClr val="E06666"/>
            </a:gs>
          </a:gsLst>
          <a:lin ang="5400012" scaled="0"/>
        </a:gradFill>
      </p:bgPr>
    </p:bg>
    <p:spTree>
      <p:nvGrpSpPr>
        <p:cNvPr id="177" name="Shape 177"/>
        <p:cNvGrpSpPr/>
        <p:nvPr/>
      </p:nvGrpSpPr>
      <p:grpSpPr>
        <a:xfrm>
          <a:off x="0" y="0"/>
          <a:ext cx="0" cy="0"/>
          <a:chOff x="0" y="0"/>
          <a:chExt cx="0" cy="0"/>
        </a:xfrm>
      </p:grpSpPr>
      <p:sp>
        <p:nvSpPr>
          <p:cNvPr id="178" name="Google Shape;178;p26"/>
          <p:cNvSpPr txBox="1"/>
          <p:nvPr>
            <p:ph type="title"/>
          </p:nvPr>
        </p:nvSpPr>
        <p:spPr>
          <a:xfrm>
            <a:off x="311700" y="230259"/>
            <a:ext cx="7886700" cy="595500"/>
          </a:xfrm>
          <a:prstGeom prst="rect">
            <a:avLst/>
          </a:prstGeom>
          <a:noFill/>
          <a:ln>
            <a:noFill/>
          </a:ln>
        </p:spPr>
        <p:txBody>
          <a:bodyPr anchorCtr="0" anchor="t" bIns="34275" lIns="68575" spcFirstLastPara="1" rIns="68575" wrap="square" tIns="34275">
            <a:normAutofit fontScale="90000"/>
          </a:bodyPr>
          <a:lstStyle/>
          <a:p>
            <a:pPr indent="0" lvl="0" marL="0" rtl="0" algn="l">
              <a:lnSpc>
                <a:spcPct val="90000"/>
              </a:lnSpc>
              <a:spcBef>
                <a:spcPts val="0"/>
              </a:spcBef>
              <a:spcAft>
                <a:spcPts val="0"/>
              </a:spcAft>
              <a:buClr>
                <a:srgbClr val="99CC67"/>
              </a:buClr>
              <a:buSzPct val="100000"/>
              <a:buFont typeface="Bebas Neue"/>
              <a:buNone/>
            </a:pPr>
            <a:r>
              <a:rPr lang="en"/>
              <a:t>Flying Hopper in a circle (1)</a:t>
            </a:r>
            <a:endParaRPr/>
          </a:p>
        </p:txBody>
      </p:sp>
      <p:pic>
        <p:nvPicPr>
          <p:cNvPr id="179" name="Google Shape;179;p26"/>
          <p:cNvPicPr preferRelativeResize="0"/>
          <p:nvPr/>
        </p:nvPicPr>
        <p:blipFill>
          <a:blip r:embed="rId3">
            <a:alphaModFix/>
          </a:blip>
          <a:stretch>
            <a:fillRect/>
          </a:stretch>
        </p:blipFill>
        <p:spPr>
          <a:xfrm>
            <a:off x="7002726" y="230250"/>
            <a:ext cx="1912374" cy="595500"/>
          </a:xfrm>
          <a:prstGeom prst="rect">
            <a:avLst/>
          </a:prstGeom>
          <a:noFill/>
          <a:ln>
            <a:noFill/>
          </a:ln>
        </p:spPr>
      </p:pic>
      <p:pic>
        <p:nvPicPr>
          <p:cNvPr id="180" name="Google Shape;180;p26"/>
          <p:cNvPicPr preferRelativeResize="0"/>
          <p:nvPr/>
        </p:nvPicPr>
        <p:blipFill>
          <a:blip r:embed="rId4">
            <a:alphaModFix/>
          </a:blip>
          <a:stretch>
            <a:fillRect/>
          </a:stretch>
        </p:blipFill>
        <p:spPr>
          <a:xfrm>
            <a:off x="8219075" y="4198675"/>
            <a:ext cx="924625" cy="924625"/>
          </a:xfrm>
          <a:prstGeom prst="rect">
            <a:avLst/>
          </a:prstGeom>
          <a:noFill/>
          <a:ln>
            <a:noFill/>
          </a:ln>
        </p:spPr>
      </p:pic>
      <p:pic>
        <p:nvPicPr>
          <p:cNvPr id="181" name="Google Shape;181;p26"/>
          <p:cNvPicPr preferRelativeResize="0"/>
          <p:nvPr/>
        </p:nvPicPr>
        <p:blipFill>
          <a:blip r:embed="rId5">
            <a:alphaModFix/>
          </a:blip>
          <a:stretch>
            <a:fillRect/>
          </a:stretch>
        </p:blipFill>
        <p:spPr>
          <a:xfrm>
            <a:off x="5853450" y="43025"/>
            <a:ext cx="969948" cy="969948"/>
          </a:xfrm>
          <a:prstGeom prst="rect">
            <a:avLst/>
          </a:prstGeom>
          <a:noFill/>
          <a:ln>
            <a:noFill/>
          </a:ln>
        </p:spPr>
      </p:pic>
      <p:sp>
        <p:nvSpPr>
          <p:cNvPr id="182" name="Google Shape;182;p26"/>
          <p:cNvSpPr txBox="1"/>
          <p:nvPr>
            <p:ph idx="1" type="body"/>
          </p:nvPr>
        </p:nvSpPr>
        <p:spPr>
          <a:xfrm>
            <a:off x="311700" y="980725"/>
            <a:ext cx="8603400" cy="3939900"/>
          </a:xfrm>
          <a:prstGeom prst="rect">
            <a:avLst/>
          </a:prstGeom>
        </p:spPr>
        <p:txBody>
          <a:bodyPr anchorCtr="0" anchor="t" bIns="34275" lIns="68575" spcFirstLastPara="1" rIns="68575" wrap="square" tIns="34275">
            <a:noAutofit/>
          </a:bodyPr>
          <a:lstStyle/>
          <a:p>
            <a:pPr indent="0" lvl="0" marL="0" rtl="0" algn="l">
              <a:lnSpc>
                <a:spcPct val="100000"/>
              </a:lnSpc>
              <a:spcBef>
                <a:spcPts val="0"/>
              </a:spcBef>
              <a:spcAft>
                <a:spcPts val="0"/>
              </a:spcAft>
              <a:buNone/>
            </a:pPr>
            <a:r>
              <a:rPr lang="en" sz="2400">
                <a:solidFill>
                  <a:srgbClr val="000000"/>
                </a:solidFill>
                <a:latin typeface="Arial"/>
                <a:ea typeface="Arial"/>
                <a:cs typeface="Arial"/>
                <a:sym typeface="Arial"/>
              </a:rPr>
              <a:t>How can you pilot Hopper so that Hopper flies in a circle with eyes </a:t>
            </a:r>
            <a:r>
              <a:rPr b="1" i="1" lang="en" sz="2400">
                <a:solidFill>
                  <a:srgbClr val="000000"/>
                </a:solidFill>
                <a:latin typeface="Arial"/>
                <a:ea typeface="Arial"/>
                <a:cs typeface="Arial"/>
                <a:sym typeface="Arial"/>
              </a:rPr>
              <a:t>facing the same direction</a:t>
            </a:r>
            <a:r>
              <a:rPr lang="en" sz="2400">
                <a:solidFill>
                  <a:srgbClr val="000000"/>
                </a:solidFill>
                <a:latin typeface="Arial"/>
                <a:ea typeface="Arial"/>
                <a:cs typeface="Arial"/>
                <a:sym typeface="Arial"/>
              </a:rPr>
              <a:t> at all times?</a:t>
            </a:r>
            <a:endParaRPr sz="2400">
              <a:solidFill>
                <a:srgbClr val="000000"/>
              </a:solidFill>
              <a:latin typeface="Arial"/>
              <a:ea typeface="Arial"/>
              <a:cs typeface="Arial"/>
              <a:sym typeface="Arial"/>
            </a:endParaRPr>
          </a:p>
          <a:p>
            <a:pPr indent="0" lvl="0" marL="0" rtl="0" algn="l">
              <a:lnSpc>
                <a:spcPct val="100000"/>
              </a:lnSpc>
              <a:spcBef>
                <a:spcPts val="1200"/>
              </a:spcBef>
              <a:spcAft>
                <a:spcPts val="0"/>
              </a:spcAft>
              <a:buNone/>
            </a:pPr>
            <a:r>
              <a:rPr lang="en" sz="2400">
                <a:solidFill>
                  <a:srgbClr val="000000"/>
                </a:solidFill>
                <a:latin typeface="Arial"/>
                <a:ea typeface="Arial"/>
                <a:cs typeface="Arial"/>
                <a:sym typeface="Arial"/>
              </a:rPr>
              <a:t>How would you do this in a clockwise direction? How about a counterclockwise direction?</a:t>
            </a:r>
            <a:endParaRPr sz="2400">
              <a:solidFill>
                <a:srgbClr val="000000"/>
              </a:solidFill>
              <a:latin typeface="Arial"/>
              <a:ea typeface="Arial"/>
              <a:cs typeface="Arial"/>
              <a:sym typeface="Arial"/>
            </a:endParaRPr>
          </a:p>
          <a:p>
            <a:pPr indent="0" lvl="0" marL="0" rtl="0" algn="l">
              <a:lnSpc>
                <a:spcPct val="100000"/>
              </a:lnSpc>
              <a:spcBef>
                <a:spcPts val="1200"/>
              </a:spcBef>
              <a:spcAft>
                <a:spcPts val="0"/>
              </a:spcAft>
              <a:buNone/>
            </a:pPr>
            <a:r>
              <a:rPr lang="en" sz="2400">
                <a:solidFill>
                  <a:srgbClr val="000000"/>
                </a:solidFill>
                <a:latin typeface="Arial"/>
                <a:ea typeface="Arial"/>
                <a:cs typeface="Arial"/>
                <a:sym typeface="Arial"/>
              </a:rPr>
              <a:t>Which of the following maneuvers do you need to use?</a:t>
            </a:r>
            <a:endParaRPr sz="2400">
              <a:solidFill>
                <a:srgbClr val="000000"/>
              </a:solidFill>
              <a:latin typeface="Arial"/>
              <a:ea typeface="Arial"/>
              <a:cs typeface="Arial"/>
              <a:sym typeface="Arial"/>
            </a:endParaRPr>
          </a:p>
          <a:p>
            <a:pPr indent="-381000" lvl="0" marL="457200" rtl="0" algn="l">
              <a:lnSpc>
                <a:spcPct val="100000"/>
              </a:lnSpc>
              <a:spcBef>
                <a:spcPts val="1200"/>
              </a:spcBef>
              <a:spcAft>
                <a:spcPts val="0"/>
              </a:spcAft>
              <a:buClr>
                <a:srgbClr val="000000"/>
              </a:buClr>
              <a:buSzPts val="2400"/>
              <a:buFont typeface="Arial"/>
              <a:buChar char="▪"/>
            </a:pPr>
            <a:r>
              <a:rPr lang="en" sz="2400">
                <a:solidFill>
                  <a:srgbClr val="000000"/>
                </a:solidFill>
                <a:latin typeface="Arial"/>
                <a:ea typeface="Arial"/>
                <a:cs typeface="Arial"/>
                <a:sym typeface="Arial"/>
              </a:rPr>
              <a:t>Pitch</a:t>
            </a:r>
            <a:endParaRPr sz="2400">
              <a:solidFill>
                <a:srgbClr val="000000"/>
              </a:solidFill>
              <a:latin typeface="Arial"/>
              <a:ea typeface="Arial"/>
              <a:cs typeface="Arial"/>
              <a:sym typeface="Arial"/>
            </a:endParaRPr>
          </a:p>
          <a:p>
            <a:pPr indent="-381000" lvl="0" marL="457200" rtl="0" algn="l">
              <a:lnSpc>
                <a:spcPct val="100000"/>
              </a:lnSpc>
              <a:spcBef>
                <a:spcPts val="0"/>
              </a:spcBef>
              <a:spcAft>
                <a:spcPts val="0"/>
              </a:spcAft>
              <a:buClr>
                <a:srgbClr val="000000"/>
              </a:buClr>
              <a:buSzPts val="2400"/>
              <a:buFont typeface="Arial"/>
              <a:buChar char="▪"/>
            </a:pPr>
            <a:r>
              <a:rPr lang="en" sz="2400">
                <a:solidFill>
                  <a:srgbClr val="000000"/>
                </a:solidFill>
                <a:latin typeface="Arial"/>
                <a:ea typeface="Arial"/>
                <a:cs typeface="Arial"/>
                <a:sym typeface="Arial"/>
              </a:rPr>
              <a:t>Roll</a:t>
            </a:r>
            <a:endParaRPr sz="2400">
              <a:solidFill>
                <a:srgbClr val="000000"/>
              </a:solidFill>
              <a:latin typeface="Arial"/>
              <a:ea typeface="Arial"/>
              <a:cs typeface="Arial"/>
              <a:sym typeface="Arial"/>
            </a:endParaRPr>
          </a:p>
          <a:p>
            <a:pPr indent="-381000" lvl="0" marL="457200" rtl="0" algn="l">
              <a:lnSpc>
                <a:spcPct val="100000"/>
              </a:lnSpc>
              <a:spcBef>
                <a:spcPts val="0"/>
              </a:spcBef>
              <a:spcAft>
                <a:spcPts val="0"/>
              </a:spcAft>
              <a:buClr>
                <a:srgbClr val="000000"/>
              </a:buClr>
              <a:buSzPts val="2400"/>
              <a:buFont typeface="Arial"/>
              <a:buChar char="▪"/>
            </a:pPr>
            <a:r>
              <a:rPr lang="en" sz="2400">
                <a:solidFill>
                  <a:srgbClr val="000000"/>
                </a:solidFill>
                <a:latin typeface="Arial"/>
                <a:ea typeface="Arial"/>
                <a:cs typeface="Arial"/>
                <a:sym typeface="Arial"/>
              </a:rPr>
              <a:t>Yaw</a:t>
            </a:r>
            <a:endParaRPr sz="2400">
              <a:solidFill>
                <a:srgbClr val="000000"/>
              </a:solidFill>
              <a:latin typeface="Arial"/>
              <a:ea typeface="Arial"/>
              <a:cs typeface="Arial"/>
              <a:sym typeface="Arial"/>
            </a:endParaRPr>
          </a:p>
          <a:p>
            <a:pPr indent="0" lvl="0" marL="0" rtl="0" algn="l">
              <a:lnSpc>
                <a:spcPct val="100000"/>
              </a:lnSpc>
              <a:spcBef>
                <a:spcPts val="1200"/>
              </a:spcBef>
              <a:spcAft>
                <a:spcPts val="1200"/>
              </a:spcAft>
              <a:buNone/>
            </a:pPr>
            <a:r>
              <a:t/>
            </a:r>
            <a:endParaRPr sz="2400">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4D29AA"/>
            </a:gs>
            <a:gs pos="100000">
              <a:srgbClr val="E06666"/>
            </a:gs>
          </a:gsLst>
          <a:lin ang="5400012" scaled="0"/>
        </a:gradFill>
      </p:bgPr>
    </p:bg>
    <p:spTree>
      <p:nvGrpSpPr>
        <p:cNvPr id="186" name="Shape 186"/>
        <p:cNvGrpSpPr/>
        <p:nvPr/>
      </p:nvGrpSpPr>
      <p:grpSpPr>
        <a:xfrm>
          <a:off x="0" y="0"/>
          <a:ext cx="0" cy="0"/>
          <a:chOff x="0" y="0"/>
          <a:chExt cx="0" cy="0"/>
        </a:xfrm>
      </p:grpSpPr>
      <p:sp>
        <p:nvSpPr>
          <p:cNvPr id="187" name="Google Shape;187;p27"/>
          <p:cNvSpPr txBox="1"/>
          <p:nvPr>
            <p:ph type="title"/>
          </p:nvPr>
        </p:nvSpPr>
        <p:spPr>
          <a:xfrm>
            <a:off x="311700" y="230259"/>
            <a:ext cx="7886700" cy="595500"/>
          </a:xfrm>
          <a:prstGeom prst="rect">
            <a:avLst/>
          </a:prstGeom>
          <a:noFill/>
          <a:ln>
            <a:noFill/>
          </a:ln>
        </p:spPr>
        <p:txBody>
          <a:bodyPr anchorCtr="0" anchor="t" bIns="34275" lIns="68575" spcFirstLastPara="1" rIns="68575" wrap="square" tIns="34275">
            <a:normAutofit fontScale="90000"/>
          </a:bodyPr>
          <a:lstStyle/>
          <a:p>
            <a:pPr indent="0" lvl="0" marL="0" rtl="0" algn="l">
              <a:lnSpc>
                <a:spcPct val="90000"/>
              </a:lnSpc>
              <a:spcBef>
                <a:spcPts val="0"/>
              </a:spcBef>
              <a:spcAft>
                <a:spcPts val="0"/>
              </a:spcAft>
              <a:buClr>
                <a:srgbClr val="99CC67"/>
              </a:buClr>
              <a:buSzPct val="100000"/>
              <a:buFont typeface="Bebas Neue"/>
              <a:buNone/>
            </a:pPr>
            <a:r>
              <a:rPr lang="en"/>
              <a:t>Flying Hopper in a circle (2)</a:t>
            </a:r>
            <a:endParaRPr/>
          </a:p>
        </p:txBody>
      </p:sp>
      <p:pic>
        <p:nvPicPr>
          <p:cNvPr id="188" name="Google Shape;188;p27"/>
          <p:cNvPicPr preferRelativeResize="0"/>
          <p:nvPr/>
        </p:nvPicPr>
        <p:blipFill>
          <a:blip r:embed="rId3">
            <a:alphaModFix/>
          </a:blip>
          <a:stretch>
            <a:fillRect/>
          </a:stretch>
        </p:blipFill>
        <p:spPr>
          <a:xfrm>
            <a:off x="7002726" y="230250"/>
            <a:ext cx="1912374" cy="595500"/>
          </a:xfrm>
          <a:prstGeom prst="rect">
            <a:avLst/>
          </a:prstGeom>
          <a:noFill/>
          <a:ln>
            <a:noFill/>
          </a:ln>
        </p:spPr>
      </p:pic>
      <p:pic>
        <p:nvPicPr>
          <p:cNvPr id="189" name="Google Shape;189;p27"/>
          <p:cNvPicPr preferRelativeResize="0"/>
          <p:nvPr/>
        </p:nvPicPr>
        <p:blipFill>
          <a:blip r:embed="rId4">
            <a:alphaModFix/>
          </a:blip>
          <a:stretch>
            <a:fillRect/>
          </a:stretch>
        </p:blipFill>
        <p:spPr>
          <a:xfrm>
            <a:off x="8219075" y="4198675"/>
            <a:ext cx="924625" cy="924625"/>
          </a:xfrm>
          <a:prstGeom prst="rect">
            <a:avLst/>
          </a:prstGeom>
          <a:noFill/>
          <a:ln>
            <a:noFill/>
          </a:ln>
        </p:spPr>
      </p:pic>
      <p:pic>
        <p:nvPicPr>
          <p:cNvPr id="190" name="Google Shape;190;p27"/>
          <p:cNvPicPr preferRelativeResize="0"/>
          <p:nvPr/>
        </p:nvPicPr>
        <p:blipFill>
          <a:blip r:embed="rId5">
            <a:alphaModFix/>
          </a:blip>
          <a:stretch>
            <a:fillRect/>
          </a:stretch>
        </p:blipFill>
        <p:spPr>
          <a:xfrm>
            <a:off x="5853450" y="43025"/>
            <a:ext cx="969948" cy="969948"/>
          </a:xfrm>
          <a:prstGeom prst="rect">
            <a:avLst/>
          </a:prstGeom>
          <a:noFill/>
          <a:ln>
            <a:noFill/>
          </a:ln>
        </p:spPr>
      </p:pic>
      <p:sp>
        <p:nvSpPr>
          <p:cNvPr id="191" name="Google Shape;191;p27"/>
          <p:cNvSpPr txBox="1"/>
          <p:nvPr>
            <p:ph idx="1" type="body"/>
          </p:nvPr>
        </p:nvSpPr>
        <p:spPr>
          <a:xfrm>
            <a:off x="311700" y="980725"/>
            <a:ext cx="8603400" cy="3939900"/>
          </a:xfrm>
          <a:prstGeom prst="rect">
            <a:avLst/>
          </a:prstGeom>
        </p:spPr>
        <p:txBody>
          <a:bodyPr anchorCtr="0" anchor="t" bIns="34275" lIns="68575" spcFirstLastPara="1" rIns="68575" wrap="square" tIns="34275">
            <a:noAutofit/>
          </a:bodyPr>
          <a:lstStyle/>
          <a:p>
            <a:pPr indent="0" lvl="0" marL="0" rtl="0" algn="l">
              <a:lnSpc>
                <a:spcPct val="100000"/>
              </a:lnSpc>
              <a:spcBef>
                <a:spcPts val="0"/>
              </a:spcBef>
              <a:spcAft>
                <a:spcPts val="0"/>
              </a:spcAft>
              <a:buNone/>
            </a:pPr>
            <a:r>
              <a:rPr lang="en" sz="2400">
                <a:solidFill>
                  <a:srgbClr val="000000"/>
                </a:solidFill>
                <a:latin typeface="Arial"/>
                <a:ea typeface="Arial"/>
                <a:cs typeface="Arial"/>
                <a:sym typeface="Arial"/>
              </a:rPr>
              <a:t>How can you pilot Hopper so that Hopper flies in a circle with eyes </a:t>
            </a:r>
            <a:r>
              <a:rPr b="1" i="1" lang="en" sz="2400">
                <a:solidFill>
                  <a:srgbClr val="000000"/>
                </a:solidFill>
                <a:latin typeface="Arial"/>
                <a:ea typeface="Arial"/>
                <a:cs typeface="Arial"/>
                <a:sym typeface="Arial"/>
              </a:rPr>
              <a:t>facing the direction of flight</a:t>
            </a:r>
            <a:r>
              <a:rPr lang="en" sz="2400">
                <a:solidFill>
                  <a:srgbClr val="000000"/>
                </a:solidFill>
                <a:latin typeface="Arial"/>
                <a:ea typeface="Arial"/>
                <a:cs typeface="Arial"/>
                <a:sym typeface="Arial"/>
              </a:rPr>
              <a:t> at all times?</a:t>
            </a:r>
            <a:endParaRPr sz="2400">
              <a:solidFill>
                <a:srgbClr val="000000"/>
              </a:solidFill>
              <a:latin typeface="Arial"/>
              <a:ea typeface="Arial"/>
              <a:cs typeface="Arial"/>
              <a:sym typeface="Arial"/>
            </a:endParaRPr>
          </a:p>
          <a:p>
            <a:pPr indent="0" lvl="0" marL="0" rtl="0" algn="l">
              <a:lnSpc>
                <a:spcPct val="100000"/>
              </a:lnSpc>
              <a:spcBef>
                <a:spcPts val="1200"/>
              </a:spcBef>
              <a:spcAft>
                <a:spcPts val="0"/>
              </a:spcAft>
              <a:buNone/>
            </a:pPr>
            <a:r>
              <a:rPr lang="en" sz="2400">
                <a:solidFill>
                  <a:srgbClr val="000000"/>
                </a:solidFill>
                <a:latin typeface="Arial"/>
                <a:ea typeface="Arial"/>
                <a:cs typeface="Arial"/>
                <a:sym typeface="Arial"/>
              </a:rPr>
              <a:t>How would you do this in a clockwise direction? How about a counterclockwise direction?</a:t>
            </a:r>
            <a:endParaRPr sz="2400">
              <a:solidFill>
                <a:srgbClr val="000000"/>
              </a:solidFill>
              <a:latin typeface="Arial"/>
              <a:ea typeface="Arial"/>
              <a:cs typeface="Arial"/>
              <a:sym typeface="Arial"/>
            </a:endParaRPr>
          </a:p>
          <a:p>
            <a:pPr indent="0" lvl="0" marL="0" rtl="0" algn="l">
              <a:lnSpc>
                <a:spcPct val="100000"/>
              </a:lnSpc>
              <a:spcBef>
                <a:spcPts val="1200"/>
              </a:spcBef>
              <a:spcAft>
                <a:spcPts val="0"/>
              </a:spcAft>
              <a:buNone/>
            </a:pPr>
            <a:r>
              <a:rPr lang="en" sz="2400">
                <a:solidFill>
                  <a:srgbClr val="000000"/>
                </a:solidFill>
                <a:latin typeface="Arial"/>
                <a:ea typeface="Arial"/>
                <a:cs typeface="Arial"/>
                <a:sym typeface="Arial"/>
              </a:rPr>
              <a:t>Which of the following maneuvers do you need to use?</a:t>
            </a:r>
            <a:endParaRPr sz="2400">
              <a:solidFill>
                <a:srgbClr val="000000"/>
              </a:solidFill>
              <a:latin typeface="Arial"/>
              <a:ea typeface="Arial"/>
              <a:cs typeface="Arial"/>
              <a:sym typeface="Arial"/>
            </a:endParaRPr>
          </a:p>
          <a:p>
            <a:pPr indent="-381000" lvl="0" marL="457200" rtl="0" algn="l">
              <a:lnSpc>
                <a:spcPct val="100000"/>
              </a:lnSpc>
              <a:spcBef>
                <a:spcPts val="1200"/>
              </a:spcBef>
              <a:spcAft>
                <a:spcPts val="0"/>
              </a:spcAft>
              <a:buClr>
                <a:srgbClr val="000000"/>
              </a:buClr>
              <a:buSzPts val="2400"/>
              <a:buFont typeface="Arial"/>
              <a:buChar char="▪"/>
            </a:pPr>
            <a:r>
              <a:rPr lang="en" sz="2400">
                <a:solidFill>
                  <a:srgbClr val="000000"/>
                </a:solidFill>
                <a:latin typeface="Arial"/>
                <a:ea typeface="Arial"/>
                <a:cs typeface="Arial"/>
                <a:sym typeface="Arial"/>
              </a:rPr>
              <a:t>Pitch</a:t>
            </a:r>
            <a:endParaRPr sz="2400">
              <a:solidFill>
                <a:srgbClr val="000000"/>
              </a:solidFill>
              <a:latin typeface="Arial"/>
              <a:ea typeface="Arial"/>
              <a:cs typeface="Arial"/>
              <a:sym typeface="Arial"/>
            </a:endParaRPr>
          </a:p>
          <a:p>
            <a:pPr indent="-381000" lvl="0" marL="457200" rtl="0" algn="l">
              <a:lnSpc>
                <a:spcPct val="100000"/>
              </a:lnSpc>
              <a:spcBef>
                <a:spcPts val="0"/>
              </a:spcBef>
              <a:spcAft>
                <a:spcPts val="0"/>
              </a:spcAft>
              <a:buClr>
                <a:srgbClr val="000000"/>
              </a:buClr>
              <a:buSzPts val="2400"/>
              <a:buFont typeface="Arial"/>
              <a:buChar char="▪"/>
            </a:pPr>
            <a:r>
              <a:rPr lang="en" sz="2400">
                <a:solidFill>
                  <a:srgbClr val="000000"/>
                </a:solidFill>
                <a:latin typeface="Arial"/>
                <a:ea typeface="Arial"/>
                <a:cs typeface="Arial"/>
                <a:sym typeface="Arial"/>
              </a:rPr>
              <a:t>Roll</a:t>
            </a:r>
            <a:endParaRPr sz="2400">
              <a:solidFill>
                <a:srgbClr val="000000"/>
              </a:solidFill>
              <a:latin typeface="Arial"/>
              <a:ea typeface="Arial"/>
              <a:cs typeface="Arial"/>
              <a:sym typeface="Arial"/>
            </a:endParaRPr>
          </a:p>
          <a:p>
            <a:pPr indent="-381000" lvl="0" marL="457200" rtl="0" algn="l">
              <a:lnSpc>
                <a:spcPct val="100000"/>
              </a:lnSpc>
              <a:spcBef>
                <a:spcPts val="0"/>
              </a:spcBef>
              <a:spcAft>
                <a:spcPts val="0"/>
              </a:spcAft>
              <a:buClr>
                <a:srgbClr val="000000"/>
              </a:buClr>
              <a:buSzPts val="2400"/>
              <a:buFont typeface="Arial"/>
              <a:buChar char="▪"/>
            </a:pPr>
            <a:r>
              <a:rPr lang="en" sz="2400">
                <a:solidFill>
                  <a:srgbClr val="000000"/>
                </a:solidFill>
                <a:latin typeface="Arial"/>
                <a:ea typeface="Arial"/>
                <a:cs typeface="Arial"/>
                <a:sym typeface="Arial"/>
              </a:rPr>
              <a:t>Yaw</a:t>
            </a:r>
            <a:endParaRPr sz="2400">
              <a:solidFill>
                <a:srgbClr val="000000"/>
              </a:solidFill>
              <a:latin typeface="Arial"/>
              <a:ea typeface="Arial"/>
              <a:cs typeface="Arial"/>
              <a:sym typeface="Arial"/>
            </a:endParaRPr>
          </a:p>
          <a:p>
            <a:pPr indent="0" lvl="0" marL="0" rtl="0" algn="l">
              <a:lnSpc>
                <a:spcPct val="100000"/>
              </a:lnSpc>
              <a:spcBef>
                <a:spcPts val="1200"/>
              </a:spcBef>
              <a:spcAft>
                <a:spcPts val="1200"/>
              </a:spcAft>
              <a:buNone/>
            </a:pPr>
            <a:r>
              <a:t/>
            </a:r>
            <a:endParaRPr sz="2400">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4D29AA"/>
            </a:gs>
            <a:gs pos="100000">
              <a:srgbClr val="E06666"/>
            </a:gs>
          </a:gsLst>
          <a:lin ang="5400012" scaled="0"/>
        </a:gradFill>
      </p:bgPr>
    </p:bg>
    <p:spTree>
      <p:nvGrpSpPr>
        <p:cNvPr id="195" name="Shape 195"/>
        <p:cNvGrpSpPr/>
        <p:nvPr/>
      </p:nvGrpSpPr>
      <p:grpSpPr>
        <a:xfrm>
          <a:off x="0" y="0"/>
          <a:ext cx="0" cy="0"/>
          <a:chOff x="0" y="0"/>
          <a:chExt cx="0" cy="0"/>
        </a:xfrm>
      </p:grpSpPr>
      <p:sp>
        <p:nvSpPr>
          <p:cNvPr id="196" name="Google Shape;196;p28"/>
          <p:cNvSpPr txBox="1"/>
          <p:nvPr>
            <p:ph type="title"/>
          </p:nvPr>
        </p:nvSpPr>
        <p:spPr>
          <a:xfrm>
            <a:off x="311700" y="230259"/>
            <a:ext cx="7886700" cy="595500"/>
          </a:xfrm>
          <a:prstGeom prst="rect">
            <a:avLst/>
          </a:prstGeom>
          <a:noFill/>
          <a:ln>
            <a:noFill/>
          </a:ln>
        </p:spPr>
        <p:txBody>
          <a:bodyPr anchorCtr="0" anchor="t" bIns="34275" lIns="68575" spcFirstLastPara="1" rIns="68575" wrap="square" tIns="34275">
            <a:normAutofit fontScale="90000"/>
          </a:bodyPr>
          <a:lstStyle/>
          <a:p>
            <a:pPr indent="0" lvl="0" marL="0" rtl="0" algn="l">
              <a:lnSpc>
                <a:spcPct val="90000"/>
              </a:lnSpc>
              <a:spcBef>
                <a:spcPts val="0"/>
              </a:spcBef>
              <a:spcAft>
                <a:spcPts val="0"/>
              </a:spcAft>
              <a:buClr>
                <a:srgbClr val="99CC67"/>
              </a:buClr>
              <a:buSzPct val="100000"/>
              <a:buFont typeface="Bebas Neue"/>
              <a:buNone/>
            </a:pPr>
            <a:r>
              <a:rPr lang="en"/>
              <a:t>Flying Hopper in a circle (3)</a:t>
            </a:r>
            <a:endParaRPr/>
          </a:p>
        </p:txBody>
      </p:sp>
      <p:pic>
        <p:nvPicPr>
          <p:cNvPr id="197" name="Google Shape;197;p28"/>
          <p:cNvPicPr preferRelativeResize="0"/>
          <p:nvPr/>
        </p:nvPicPr>
        <p:blipFill>
          <a:blip r:embed="rId3">
            <a:alphaModFix/>
          </a:blip>
          <a:stretch>
            <a:fillRect/>
          </a:stretch>
        </p:blipFill>
        <p:spPr>
          <a:xfrm>
            <a:off x="7002726" y="230250"/>
            <a:ext cx="1912374" cy="595500"/>
          </a:xfrm>
          <a:prstGeom prst="rect">
            <a:avLst/>
          </a:prstGeom>
          <a:noFill/>
          <a:ln>
            <a:noFill/>
          </a:ln>
        </p:spPr>
      </p:pic>
      <p:pic>
        <p:nvPicPr>
          <p:cNvPr id="198" name="Google Shape;198;p28"/>
          <p:cNvPicPr preferRelativeResize="0"/>
          <p:nvPr/>
        </p:nvPicPr>
        <p:blipFill>
          <a:blip r:embed="rId4">
            <a:alphaModFix/>
          </a:blip>
          <a:stretch>
            <a:fillRect/>
          </a:stretch>
        </p:blipFill>
        <p:spPr>
          <a:xfrm>
            <a:off x="8219075" y="4198675"/>
            <a:ext cx="924625" cy="924625"/>
          </a:xfrm>
          <a:prstGeom prst="rect">
            <a:avLst/>
          </a:prstGeom>
          <a:noFill/>
          <a:ln>
            <a:noFill/>
          </a:ln>
        </p:spPr>
      </p:pic>
      <p:pic>
        <p:nvPicPr>
          <p:cNvPr id="199" name="Google Shape;199;p28"/>
          <p:cNvPicPr preferRelativeResize="0"/>
          <p:nvPr/>
        </p:nvPicPr>
        <p:blipFill>
          <a:blip r:embed="rId5">
            <a:alphaModFix/>
          </a:blip>
          <a:stretch>
            <a:fillRect/>
          </a:stretch>
        </p:blipFill>
        <p:spPr>
          <a:xfrm>
            <a:off x="5853450" y="43025"/>
            <a:ext cx="969948" cy="969948"/>
          </a:xfrm>
          <a:prstGeom prst="rect">
            <a:avLst/>
          </a:prstGeom>
          <a:noFill/>
          <a:ln>
            <a:noFill/>
          </a:ln>
        </p:spPr>
      </p:pic>
      <p:sp>
        <p:nvSpPr>
          <p:cNvPr id="200" name="Google Shape;200;p28"/>
          <p:cNvSpPr txBox="1"/>
          <p:nvPr>
            <p:ph idx="1" type="body"/>
          </p:nvPr>
        </p:nvSpPr>
        <p:spPr>
          <a:xfrm>
            <a:off x="311700" y="980725"/>
            <a:ext cx="8603400" cy="3939900"/>
          </a:xfrm>
          <a:prstGeom prst="rect">
            <a:avLst/>
          </a:prstGeom>
        </p:spPr>
        <p:txBody>
          <a:bodyPr anchorCtr="0" anchor="t" bIns="34275" lIns="68575" spcFirstLastPara="1" rIns="68575" wrap="square" tIns="34275">
            <a:noAutofit/>
          </a:bodyPr>
          <a:lstStyle/>
          <a:p>
            <a:pPr indent="0" lvl="0" marL="0" rtl="0" algn="l">
              <a:lnSpc>
                <a:spcPct val="100000"/>
              </a:lnSpc>
              <a:spcBef>
                <a:spcPts val="0"/>
              </a:spcBef>
              <a:spcAft>
                <a:spcPts val="0"/>
              </a:spcAft>
              <a:buNone/>
            </a:pPr>
            <a:r>
              <a:rPr lang="en" sz="2400">
                <a:solidFill>
                  <a:srgbClr val="000000"/>
                </a:solidFill>
                <a:latin typeface="Arial"/>
                <a:ea typeface="Arial"/>
                <a:cs typeface="Arial"/>
                <a:sym typeface="Arial"/>
              </a:rPr>
              <a:t>How can you pilot Hopper so that Hopper flies in a circle with eyes </a:t>
            </a:r>
            <a:r>
              <a:rPr b="1" i="1" lang="en" sz="2400">
                <a:solidFill>
                  <a:srgbClr val="000000"/>
                </a:solidFill>
                <a:latin typeface="Arial"/>
                <a:ea typeface="Arial"/>
                <a:cs typeface="Arial"/>
                <a:sym typeface="Arial"/>
              </a:rPr>
              <a:t>facing the center of the circle</a:t>
            </a:r>
            <a:r>
              <a:rPr lang="en" sz="2400">
                <a:solidFill>
                  <a:srgbClr val="000000"/>
                </a:solidFill>
                <a:latin typeface="Arial"/>
                <a:ea typeface="Arial"/>
                <a:cs typeface="Arial"/>
                <a:sym typeface="Arial"/>
              </a:rPr>
              <a:t> at all times?</a:t>
            </a:r>
            <a:endParaRPr sz="2400">
              <a:solidFill>
                <a:srgbClr val="000000"/>
              </a:solidFill>
              <a:latin typeface="Arial"/>
              <a:ea typeface="Arial"/>
              <a:cs typeface="Arial"/>
              <a:sym typeface="Arial"/>
            </a:endParaRPr>
          </a:p>
          <a:p>
            <a:pPr indent="0" lvl="0" marL="0" rtl="0" algn="l">
              <a:lnSpc>
                <a:spcPct val="100000"/>
              </a:lnSpc>
              <a:spcBef>
                <a:spcPts val="1200"/>
              </a:spcBef>
              <a:spcAft>
                <a:spcPts val="0"/>
              </a:spcAft>
              <a:buNone/>
            </a:pPr>
            <a:r>
              <a:rPr lang="en" sz="2400">
                <a:solidFill>
                  <a:srgbClr val="000000"/>
                </a:solidFill>
                <a:latin typeface="Arial"/>
                <a:ea typeface="Arial"/>
                <a:cs typeface="Arial"/>
                <a:sym typeface="Arial"/>
              </a:rPr>
              <a:t>How would you do this in a clockwise direction? How about a counterclockwise direction?</a:t>
            </a:r>
            <a:endParaRPr sz="2400">
              <a:solidFill>
                <a:srgbClr val="000000"/>
              </a:solidFill>
              <a:latin typeface="Arial"/>
              <a:ea typeface="Arial"/>
              <a:cs typeface="Arial"/>
              <a:sym typeface="Arial"/>
            </a:endParaRPr>
          </a:p>
          <a:p>
            <a:pPr indent="0" lvl="0" marL="0" rtl="0" algn="l">
              <a:lnSpc>
                <a:spcPct val="100000"/>
              </a:lnSpc>
              <a:spcBef>
                <a:spcPts val="1200"/>
              </a:spcBef>
              <a:spcAft>
                <a:spcPts val="0"/>
              </a:spcAft>
              <a:buNone/>
            </a:pPr>
            <a:r>
              <a:rPr lang="en" sz="2400">
                <a:solidFill>
                  <a:srgbClr val="000000"/>
                </a:solidFill>
                <a:latin typeface="Arial"/>
                <a:ea typeface="Arial"/>
                <a:cs typeface="Arial"/>
                <a:sym typeface="Arial"/>
              </a:rPr>
              <a:t>Which of the following maneuvers do you need to use?</a:t>
            </a:r>
            <a:endParaRPr sz="2400">
              <a:solidFill>
                <a:srgbClr val="000000"/>
              </a:solidFill>
              <a:latin typeface="Arial"/>
              <a:ea typeface="Arial"/>
              <a:cs typeface="Arial"/>
              <a:sym typeface="Arial"/>
            </a:endParaRPr>
          </a:p>
          <a:p>
            <a:pPr indent="-381000" lvl="0" marL="457200" rtl="0" algn="l">
              <a:lnSpc>
                <a:spcPct val="100000"/>
              </a:lnSpc>
              <a:spcBef>
                <a:spcPts val="1200"/>
              </a:spcBef>
              <a:spcAft>
                <a:spcPts val="0"/>
              </a:spcAft>
              <a:buClr>
                <a:srgbClr val="000000"/>
              </a:buClr>
              <a:buSzPts val="2400"/>
              <a:buFont typeface="Arial"/>
              <a:buChar char="▪"/>
            </a:pPr>
            <a:r>
              <a:rPr lang="en" sz="2400">
                <a:solidFill>
                  <a:srgbClr val="000000"/>
                </a:solidFill>
                <a:latin typeface="Arial"/>
                <a:ea typeface="Arial"/>
                <a:cs typeface="Arial"/>
                <a:sym typeface="Arial"/>
              </a:rPr>
              <a:t>Pitch</a:t>
            </a:r>
            <a:endParaRPr sz="2400">
              <a:solidFill>
                <a:srgbClr val="000000"/>
              </a:solidFill>
              <a:latin typeface="Arial"/>
              <a:ea typeface="Arial"/>
              <a:cs typeface="Arial"/>
              <a:sym typeface="Arial"/>
            </a:endParaRPr>
          </a:p>
          <a:p>
            <a:pPr indent="-381000" lvl="0" marL="457200" rtl="0" algn="l">
              <a:lnSpc>
                <a:spcPct val="100000"/>
              </a:lnSpc>
              <a:spcBef>
                <a:spcPts val="0"/>
              </a:spcBef>
              <a:spcAft>
                <a:spcPts val="0"/>
              </a:spcAft>
              <a:buClr>
                <a:srgbClr val="000000"/>
              </a:buClr>
              <a:buSzPts val="2400"/>
              <a:buFont typeface="Arial"/>
              <a:buChar char="▪"/>
            </a:pPr>
            <a:r>
              <a:rPr lang="en" sz="2400">
                <a:solidFill>
                  <a:srgbClr val="000000"/>
                </a:solidFill>
                <a:latin typeface="Arial"/>
                <a:ea typeface="Arial"/>
                <a:cs typeface="Arial"/>
                <a:sym typeface="Arial"/>
              </a:rPr>
              <a:t>Roll</a:t>
            </a:r>
            <a:endParaRPr sz="2400">
              <a:solidFill>
                <a:srgbClr val="000000"/>
              </a:solidFill>
              <a:latin typeface="Arial"/>
              <a:ea typeface="Arial"/>
              <a:cs typeface="Arial"/>
              <a:sym typeface="Arial"/>
            </a:endParaRPr>
          </a:p>
          <a:p>
            <a:pPr indent="-381000" lvl="0" marL="457200" rtl="0" algn="l">
              <a:lnSpc>
                <a:spcPct val="100000"/>
              </a:lnSpc>
              <a:spcBef>
                <a:spcPts val="0"/>
              </a:spcBef>
              <a:spcAft>
                <a:spcPts val="0"/>
              </a:spcAft>
              <a:buClr>
                <a:srgbClr val="000000"/>
              </a:buClr>
              <a:buSzPts val="2400"/>
              <a:buFont typeface="Arial"/>
              <a:buChar char="▪"/>
            </a:pPr>
            <a:r>
              <a:rPr lang="en" sz="2400">
                <a:solidFill>
                  <a:srgbClr val="000000"/>
                </a:solidFill>
                <a:latin typeface="Arial"/>
                <a:ea typeface="Arial"/>
                <a:cs typeface="Arial"/>
                <a:sym typeface="Arial"/>
              </a:rPr>
              <a:t>Yaw</a:t>
            </a:r>
            <a:endParaRPr sz="2400">
              <a:solidFill>
                <a:srgbClr val="000000"/>
              </a:solidFill>
              <a:latin typeface="Arial"/>
              <a:ea typeface="Arial"/>
              <a:cs typeface="Arial"/>
              <a:sym typeface="Arial"/>
            </a:endParaRPr>
          </a:p>
          <a:p>
            <a:pPr indent="0" lvl="0" marL="0" rtl="0" algn="l">
              <a:lnSpc>
                <a:spcPct val="100000"/>
              </a:lnSpc>
              <a:spcBef>
                <a:spcPts val="1200"/>
              </a:spcBef>
              <a:spcAft>
                <a:spcPts val="1200"/>
              </a:spcAft>
              <a:buNone/>
            </a:pPr>
            <a:r>
              <a:t/>
            </a:r>
            <a:endParaRPr sz="2400">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86DFEB"/>
            </a:gs>
            <a:gs pos="100000">
              <a:srgbClr val="EAD1DC"/>
            </a:gs>
          </a:gsLst>
          <a:lin ang="5400012" scaled="0"/>
        </a:gradFill>
      </p:bgPr>
    </p:bg>
    <p:spTree>
      <p:nvGrpSpPr>
        <p:cNvPr id="204" name="Shape 204"/>
        <p:cNvGrpSpPr/>
        <p:nvPr/>
      </p:nvGrpSpPr>
      <p:grpSpPr>
        <a:xfrm>
          <a:off x="0" y="0"/>
          <a:ext cx="0" cy="0"/>
          <a:chOff x="0" y="0"/>
          <a:chExt cx="0" cy="0"/>
        </a:xfrm>
      </p:grpSpPr>
      <p:pic>
        <p:nvPicPr>
          <p:cNvPr id="205" name="Google Shape;205;p29"/>
          <p:cNvPicPr preferRelativeResize="0"/>
          <p:nvPr/>
        </p:nvPicPr>
        <p:blipFill>
          <a:blip r:embed="rId3">
            <a:alphaModFix/>
          </a:blip>
          <a:stretch>
            <a:fillRect/>
          </a:stretch>
        </p:blipFill>
        <p:spPr>
          <a:xfrm>
            <a:off x="8219075" y="4198675"/>
            <a:ext cx="924625" cy="924625"/>
          </a:xfrm>
          <a:prstGeom prst="rect">
            <a:avLst/>
          </a:prstGeom>
          <a:noFill/>
          <a:ln>
            <a:noFill/>
          </a:ln>
        </p:spPr>
      </p:pic>
      <p:sp>
        <p:nvSpPr>
          <p:cNvPr id="206" name="Google Shape;206;p29"/>
          <p:cNvSpPr txBox="1"/>
          <p:nvPr>
            <p:ph type="title"/>
          </p:nvPr>
        </p:nvSpPr>
        <p:spPr>
          <a:xfrm>
            <a:off x="311700" y="230259"/>
            <a:ext cx="7886700" cy="595500"/>
          </a:xfrm>
          <a:prstGeom prst="rect">
            <a:avLst/>
          </a:prstGeom>
          <a:noFill/>
          <a:ln>
            <a:noFill/>
          </a:ln>
        </p:spPr>
        <p:txBody>
          <a:bodyPr anchorCtr="0" anchor="t" bIns="34275" lIns="68575" spcFirstLastPara="1" rIns="68575" wrap="square" tIns="34275">
            <a:normAutofit fontScale="90000"/>
          </a:bodyPr>
          <a:lstStyle/>
          <a:p>
            <a:pPr indent="0" lvl="0" marL="0" rtl="0" algn="l">
              <a:spcBef>
                <a:spcPts val="0"/>
              </a:spcBef>
              <a:spcAft>
                <a:spcPts val="0"/>
              </a:spcAft>
              <a:buClr>
                <a:srgbClr val="99CC67"/>
              </a:buClr>
              <a:buSzPct val="100000"/>
              <a:buFont typeface="Bebas Neue"/>
              <a:buNone/>
            </a:pPr>
            <a:r>
              <a:rPr lang="en" sz="4500">
                <a:solidFill>
                  <a:srgbClr val="000000"/>
                </a:solidFill>
              </a:rPr>
              <a:t>Post Lesson Discussion</a:t>
            </a:r>
            <a:r>
              <a:rPr lang="en" sz="4500">
                <a:solidFill>
                  <a:srgbClr val="000000"/>
                </a:solidFill>
              </a:rPr>
              <a:t> Questions</a:t>
            </a:r>
            <a:endParaRPr>
              <a:solidFill>
                <a:srgbClr val="000000"/>
              </a:solidFill>
            </a:endParaRPr>
          </a:p>
        </p:txBody>
      </p:sp>
      <p:sp>
        <p:nvSpPr>
          <p:cNvPr id="207" name="Google Shape;207;p29"/>
          <p:cNvSpPr txBox="1"/>
          <p:nvPr>
            <p:ph idx="1" type="body"/>
          </p:nvPr>
        </p:nvSpPr>
        <p:spPr>
          <a:xfrm>
            <a:off x="311700" y="980725"/>
            <a:ext cx="8603400" cy="3939900"/>
          </a:xfrm>
          <a:prstGeom prst="rect">
            <a:avLst/>
          </a:prstGeom>
        </p:spPr>
        <p:txBody>
          <a:bodyPr anchorCtr="0" anchor="t" bIns="34275" lIns="68575" spcFirstLastPara="1" rIns="68575" wrap="square" tIns="34275">
            <a:noAutofit/>
          </a:bodyPr>
          <a:lstStyle/>
          <a:p>
            <a:pPr indent="-381000" lvl="0" marL="457200" rtl="0" algn="l">
              <a:lnSpc>
                <a:spcPct val="100000"/>
              </a:lnSpc>
              <a:spcBef>
                <a:spcPts val="0"/>
              </a:spcBef>
              <a:spcAft>
                <a:spcPts val="0"/>
              </a:spcAft>
              <a:buClr>
                <a:srgbClr val="000000"/>
              </a:buClr>
              <a:buSzPts val="2400"/>
              <a:buFont typeface="Arial"/>
              <a:buAutoNum type="arabicPeriod"/>
            </a:pPr>
            <a:r>
              <a:rPr lang="en" sz="2400">
                <a:solidFill>
                  <a:srgbClr val="000000"/>
                </a:solidFill>
                <a:latin typeface="Arial"/>
                <a:ea typeface="Arial"/>
                <a:cs typeface="Arial"/>
                <a:sym typeface="Arial"/>
              </a:rPr>
              <a:t>Did you learn </a:t>
            </a:r>
            <a:r>
              <a:rPr lang="en" sz="2400">
                <a:solidFill>
                  <a:srgbClr val="000000"/>
                </a:solidFill>
                <a:latin typeface="Arial"/>
                <a:ea typeface="Arial"/>
                <a:cs typeface="Arial"/>
                <a:sym typeface="Arial"/>
              </a:rPr>
              <a:t>anything</a:t>
            </a:r>
            <a:r>
              <a:rPr lang="en" sz="2400">
                <a:solidFill>
                  <a:srgbClr val="000000"/>
                </a:solidFill>
                <a:latin typeface="Arial"/>
                <a:ea typeface="Arial"/>
                <a:cs typeface="Arial"/>
                <a:sym typeface="Arial"/>
              </a:rPr>
              <a:t> new about </a:t>
            </a:r>
            <a:r>
              <a:rPr lang="en" sz="2800">
                <a:solidFill>
                  <a:srgbClr val="000000"/>
                </a:solidFill>
                <a:latin typeface="Times New Roman"/>
                <a:ea typeface="Times New Roman"/>
                <a:cs typeface="Times New Roman"/>
                <a:sym typeface="Times New Roman"/>
              </a:rPr>
              <a:t>π</a:t>
            </a:r>
            <a:r>
              <a:rPr lang="en" sz="2400">
                <a:solidFill>
                  <a:srgbClr val="000000"/>
                </a:solidFill>
                <a:latin typeface="Arial"/>
                <a:ea typeface="Arial"/>
                <a:cs typeface="Arial"/>
                <a:sym typeface="Arial"/>
              </a:rPr>
              <a:t>?</a:t>
            </a:r>
            <a:endParaRPr sz="2400">
              <a:solidFill>
                <a:srgbClr val="000000"/>
              </a:solidFill>
              <a:latin typeface="Arial"/>
              <a:ea typeface="Arial"/>
              <a:cs typeface="Arial"/>
              <a:sym typeface="Arial"/>
            </a:endParaRPr>
          </a:p>
          <a:p>
            <a:pPr indent="-381000" lvl="0" marL="457200" rtl="0" algn="l">
              <a:lnSpc>
                <a:spcPct val="100000"/>
              </a:lnSpc>
              <a:spcBef>
                <a:spcPts val="1000"/>
              </a:spcBef>
              <a:spcAft>
                <a:spcPts val="0"/>
              </a:spcAft>
              <a:buClr>
                <a:srgbClr val="000000"/>
              </a:buClr>
              <a:buSzPts val="2400"/>
              <a:buFont typeface="Arial"/>
              <a:buAutoNum type="arabicPeriod"/>
            </a:pPr>
            <a:r>
              <a:rPr lang="en" sz="2400">
                <a:solidFill>
                  <a:srgbClr val="000000"/>
                </a:solidFill>
                <a:latin typeface="Arial"/>
                <a:ea typeface="Arial"/>
                <a:cs typeface="Arial"/>
                <a:sym typeface="Arial"/>
              </a:rPr>
              <a:t>If you have celebrated Pi Day before, what did you do?</a:t>
            </a:r>
            <a:endParaRPr sz="2400">
              <a:solidFill>
                <a:srgbClr val="000000"/>
              </a:solidFill>
              <a:latin typeface="Arial"/>
              <a:ea typeface="Arial"/>
              <a:cs typeface="Arial"/>
              <a:sym typeface="Arial"/>
            </a:endParaRPr>
          </a:p>
          <a:p>
            <a:pPr indent="-381000" lvl="0" marL="457200" rtl="0" algn="l">
              <a:lnSpc>
                <a:spcPct val="100000"/>
              </a:lnSpc>
              <a:spcBef>
                <a:spcPts val="1000"/>
              </a:spcBef>
              <a:spcAft>
                <a:spcPts val="0"/>
              </a:spcAft>
              <a:buClr>
                <a:srgbClr val="000000"/>
              </a:buClr>
              <a:buSzPts val="2400"/>
              <a:buFont typeface="Arial"/>
              <a:buAutoNum type="arabicPeriod"/>
            </a:pPr>
            <a:r>
              <a:rPr lang="en" sz="2400">
                <a:solidFill>
                  <a:srgbClr val="000000"/>
                </a:solidFill>
                <a:latin typeface="Arial"/>
                <a:ea typeface="Arial"/>
                <a:cs typeface="Arial"/>
                <a:sym typeface="Arial"/>
              </a:rPr>
              <a:t>Which flight pattern was the easiest?</a:t>
            </a:r>
            <a:endParaRPr sz="2400">
              <a:solidFill>
                <a:srgbClr val="000000"/>
              </a:solidFill>
              <a:latin typeface="Arial"/>
              <a:ea typeface="Arial"/>
              <a:cs typeface="Arial"/>
              <a:sym typeface="Arial"/>
            </a:endParaRPr>
          </a:p>
          <a:p>
            <a:pPr indent="-381000" lvl="0" marL="457200" rtl="0" algn="l">
              <a:lnSpc>
                <a:spcPct val="100000"/>
              </a:lnSpc>
              <a:spcBef>
                <a:spcPts val="1000"/>
              </a:spcBef>
              <a:spcAft>
                <a:spcPts val="0"/>
              </a:spcAft>
              <a:buClr>
                <a:srgbClr val="000000"/>
              </a:buClr>
              <a:buSzPts val="2400"/>
              <a:buFont typeface="Arial"/>
              <a:buAutoNum type="arabicPeriod"/>
            </a:pPr>
            <a:r>
              <a:rPr lang="en" sz="2400">
                <a:solidFill>
                  <a:srgbClr val="000000"/>
                </a:solidFill>
                <a:latin typeface="Arial"/>
                <a:ea typeface="Arial"/>
                <a:cs typeface="Arial"/>
                <a:sym typeface="Arial"/>
              </a:rPr>
              <a:t>Which flight pattern was the most difficult?</a:t>
            </a:r>
            <a:endParaRPr sz="2400">
              <a:solidFill>
                <a:srgbClr val="000000"/>
              </a:solidFill>
              <a:latin typeface="Arial"/>
              <a:ea typeface="Arial"/>
              <a:cs typeface="Arial"/>
              <a:sym typeface="Arial"/>
            </a:endParaRPr>
          </a:p>
          <a:p>
            <a:pPr indent="-381000" lvl="0" marL="457200" rtl="0" algn="l">
              <a:lnSpc>
                <a:spcPct val="100000"/>
              </a:lnSpc>
              <a:spcBef>
                <a:spcPts val="1000"/>
              </a:spcBef>
              <a:spcAft>
                <a:spcPts val="0"/>
              </a:spcAft>
              <a:buClr>
                <a:srgbClr val="000000"/>
              </a:buClr>
              <a:buSzPts val="2400"/>
              <a:buFont typeface="Arial"/>
              <a:buAutoNum type="arabicPeriod"/>
            </a:pPr>
            <a:r>
              <a:rPr lang="en" sz="2400">
                <a:solidFill>
                  <a:srgbClr val="000000"/>
                </a:solidFill>
                <a:latin typeface="Arial"/>
                <a:ea typeface="Arial"/>
                <a:cs typeface="Arial"/>
                <a:sym typeface="Arial"/>
              </a:rPr>
              <a:t>Have you ever flown Hopper in a curved flight pattern before today?</a:t>
            </a:r>
            <a:endParaRPr sz="2400">
              <a:solidFill>
                <a:srgbClr val="000000"/>
              </a:solidFill>
              <a:latin typeface="Arial"/>
              <a:ea typeface="Arial"/>
              <a:cs typeface="Arial"/>
              <a:sym typeface="Arial"/>
            </a:endParaRPr>
          </a:p>
          <a:p>
            <a:pPr indent="-381000" lvl="0" marL="457200" rtl="0" algn="l">
              <a:lnSpc>
                <a:spcPct val="100000"/>
              </a:lnSpc>
              <a:spcBef>
                <a:spcPts val="1000"/>
              </a:spcBef>
              <a:spcAft>
                <a:spcPts val="0"/>
              </a:spcAft>
              <a:buClr>
                <a:srgbClr val="000000"/>
              </a:buClr>
              <a:buSzPts val="2400"/>
              <a:buFont typeface="Arial"/>
              <a:buAutoNum type="arabicPeriod"/>
            </a:pPr>
            <a:r>
              <a:rPr lang="en" sz="2400">
                <a:solidFill>
                  <a:srgbClr val="000000"/>
                </a:solidFill>
                <a:latin typeface="Arial"/>
                <a:ea typeface="Arial"/>
                <a:cs typeface="Arial"/>
                <a:sym typeface="Arial"/>
              </a:rPr>
              <a:t>How is flying Hopper in a circle different from flying</a:t>
            </a:r>
            <a:br>
              <a:rPr lang="en" sz="2400">
                <a:solidFill>
                  <a:srgbClr val="000000"/>
                </a:solidFill>
                <a:latin typeface="Arial"/>
                <a:ea typeface="Arial"/>
                <a:cs typeface="Arial"/>
                <a:sym typeface="Arial"/>
              </a:rPr>
            </a:br>
            <a:r>
              <a:rPr lang="en" sz="2400">
                <a:solidFill>
                  <a:srgbClr val="000000"/>
                </a:solidFill>
                <a:latin typeface="Arial"/>
                <a:ea typeface="Arial"/>
                <a:cs typeface="Arial"/>
                <a:sym typeface="Arial"/>
              </a:rPr>
              <a:t>Hopper in a straight line?</a:t>
            </a:r>
            <a:endParaRPr sz="2400">
              <a:solidFill>
                <a:srgbClr val="000000"/>
              </a:solidFill>
              <a:latin typeface="Arial"/>
              <a:ea typeface="Arial"/>
              <a:cs typeface="Arial"/>
              <a:sym typeface="Arial"/>
            </a:endParaRPr>
          </a:p>
          <a:p>
            <a:pPr indent="0" lvl="0" marL="0" rtl="0" algn="l">
              <a:lnSpc>
                <a:spcPct val="100000"/>
              </a:lnSpc>
              <a:spcBef>
                <a:spcPts val="1200"/>
              </a:spcBef>
              <a:spcAft>
                <a:spcPts val="1200"/>
              </a:spcAft>
              <a:buNone/>
            </a:pPr>
            <a:r>
              <a:t/>
            </a:r>
            <a:endParaRPr sz="2400">
              <a:solidFill>
                <a:schemeClr val="dk1"/>
              </a:solidFill>
              <a:latin typeface="Arial"/>
              <a:ea typeface="Arial"/>
              <a:cs typeface="Arial"/>
              <a:sym typeface="Arial"/>
            </a:endParaRPr>
          </a:p>
        </p:txBody>
      </p:sp>
      <p:pic>
        <p:nvPicPr>
          <p:cNvPr id="208" name="Google Shape;208;p29"/>
          <p:cNvPicPr preferRelativeResize="0"/>
          <p:nvPr/>
        </p:nvPicPr>
        <p:blipFill>
          <a:blip r:embed="rId4">
            <a:alphaModFix/>
          </a:blip>
          <a:stretch>
            <a:fillRect/>
          </a:stretch>
        </p:blipFill>
        <p:spPr>
          <a:xfrm>
            <a:off x="7002726" y="230250"/>
            <a:ext cx="1912374" cy="595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A64D79"/>
            </a:gs>
            <a:gs pos="100000">
              <a:srgbClr val="99CC67"/>
            </a:gs>
          </a:gsLst>
          <a:lin ang="5400012" scaled="0"/>
        </a:gradFill>
      </p:bgPr>
    </p:bg>
    <p:spTree>
      <p:nvGrpSpPr>
        <p:cNvPr id="78" name="Shape 78"/>
        <p:cNvGrpSpPr/>
        <p:nvPr/>
      </p:nvGrpSpPr>
      <p:grpSpPr>
        <a:xfrm>
          <a:off x="0" y="0"/>
          <a:ext cx="0" cy="0"/>
          <a:chOff x="0" y="0"/>
          <a:chExt cx="0" cy="0"/>
        </a:xfrm>
      </p:grpSpPr>
      <p:sp>
        <p:nvSpPr>
          <p:cNvPr id="79" name="Google Shape;79;p17"/>
          <p:cNvSpPr txBox="1"/>
          <p:nvPr>
            <p:ph type="title"/>
          </p:nvPr>
        </p:nvSpPr>
        <p:spPr>
          <a:xfrm>
            <a:off x="311700" y="230259"/>
            <a:ext cx="7886700" cy="595500"/>
          </a:xfrm>
          <a:prstGeom prst="rect">
            <a:avLst/>
          </a:prstGeom>
          <a:noFill/>
          <a:ln>
            <a:noFill/>
          </a:ln>
        </p:spPr>
        <p:txBody>
          <a:bodyPr anchorCtr="0" anchor="t" bIns="34275" lIns="68575" spcFirstLastPara="1" rIns="68575" wrap="square" tIns="34275">
            <a:normAutofit fontScale="90000"/>
          </a:bodyPr>
          <a:lstStyle/>
          <a:p>
            <a:pPr indent="0" lvl="0" marL="0" rtl="0" algn="l">
              <a:lnSpc>
                <a:spcPct val="90000"/>
              </a:lnSpc>
              <a:spcBef>
                <a:spcPts val="0"/>
              </a:spcBef>
              <a:spcAft>
                <a:spcPts val="0"/>
              </a:spcAft>
              <a:buClr>
                <a:srgbClr val="99CC67"/>
              </a:buClr>
              <a:buSzPct val="100000"/>
              <a:buFont typeface="Bebas Neue"/>
              <a:buNone/>
            </a:pPr>
            <a:r>
              <a:rPr lang="en"/>
              <a:t>What is Pi?</a:t>
            </a:r>
            <a:endParaRPr/>
          </a:p>
        </p:txBody>
      </p:sp>
      <p:pic>
        <p:nvPicPr>
          <p:cNvPr id="80" name="Google Shape;80;p17"/>
          <p:cNvPicPr preferRelativeResize="0"/>
          <p:nvPr/>
        </p:nvPicPr>
        <p:blipFill>
          <a:blip r:embed="rId3">
            <a:alphaModFix/>
          </a:blip>
          <a:stretch>
            <a:fillRect/>
          </a:stretch>
        </p:blipFill>
        <p:spPr>
          <a:xfrm>
            <a:off x="7002726" y="230250"/>
            <a:ext cx="1912374" cy="595500"/>
          </a:xfrm>
          <a:prstGeom prst="rect">
            <a:avLst/>
          </a:prstGeom>
          <a:noFill/>
          <a:ln>
            <a:noFill/>
          </a:ln>
        </p:spPr>
      </p:pic>
      <p:pic>
        <p:nvPicPr>
          <p:cNvPr id="81" name="Google Shape;81;p17"/>
          <p:cNvPicPr preferRelativeResize="0"/>
          <p:nvPr/>
        </p:nvPicPr>
        <p:blipFill>
          <a:blip r:embed="rId4">
            <a:alphaModFix/>
          </a:blip>
          <a:stretch>
            <a:fillRect/>
          </a:stretch>
        </p:blipFill>
        <p:spPr>
          <a:xfrm>
            <a:off x="5853450" y="43025"/>
            <a:ext cx="969948" cy="969948"/>
          </a:xfrm>
          <a:prstGeom prst="rect">
            <a:avLst/>
          </a:prstGeom>
          <a:noFill/>
          <a:ln>
            <a:noFill/>
          </a:ln>
        </p:spPr>
      </p:pic>
      <p:pic>
        <p:nvPicPr>
          <p:cNvPr id="82" name="Google Shape;82;p17"/>
          <p:cNvPicPr preferRelativeResize="0"/>
          <p:nvPr/>
        </p:nvPicPr>
        <p:blipFill>
          <a:blip r:embed="rId5">
            <a:alphaModFix/>
          </a:blip>
          <a:stretch>
            <a:fillRect/>
          </a:stretch>
        </p:blipFill>
        <p:spPr>
          <a:xfrm>
            <a:off x="7855925" y="3601550"/>
            <a:ext cx="924625" cy="924625"/>
          </a:xfrm>
          <a:prstGeom prst="rect">
            <a:avLst/>
          </a:prstGeom>
          <a:noFill/>
          <a:ln>
            <a:noFill/>
          </a:ln>
        </p:spPr>
      </p:pic>
      <p:sp>
        <p:nvSpPr>
          <p:cNvPr id="83" name="Google Shape;83;p17"/>
          <p:cNvSpPr/>
          <p:nvPr/>
        </p:nvSpPr>
        <p:spPr>
          <a:xfrm flipH="1">
            <a:off x="5525700" y="1594175"/>
            <a:ext cx="3389400" cy="1801500"/>
          </a:xfrm>
          <a:prstGeom prst="wedgeRoundRectCallout">
            <a:avLst>
              <a:gd fmla="val -20833" name="adj1"/>
              <a:gd fmla="val 62500" name="adj2"/>
              <a:gd fmla="val 0" name="adj3"/>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4" name="Google Shape;84;p17"/>
          <p:cNvSpPr txBox="1"/>
          <p:nvPr/>
        </p:nvSpPr>
        <p:spPr>
          <a:xfrm>
            <a:off x="5624325" y="1646675"/>
            <a:ext cx="3255300" cy="172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t>I can also be </a:t>
            </a:r>
            <a:r>
              <a:rPr i="1" lang="en" sz="1800"/>
              <a:t>approximated</a:t>
            </a:r>
            <a:r>
              <a:rPr lang="en" sz="1800"/>
              <a:t> as </a:t>
            </a:r>
            <a:endParaRPr sz="1800"/>
          </a:p>
          <a:p>
            <a:pPr indent="0" lvl="0" marL="0" rtl="0" algn="ctr">
              <a:spcBef>
                <a:spcPts val="0"/>
              </a:spcBef>
              <a:spcAft>
                <a:spcPts val="0"/>
              </a:spcAft>
              <a:buNone/>
            </a:pPr>
            <a:r>
              <a:t/>
            </a:r>
            <a:endParaRPr sz="1800"/>
          </a:p>
          <a:p>
            <a:pPr indent="0" lvl="0" marL="0" rtl="0" algn="ctr">
              <a:spcBef>
                <a:spcPts val="0"/>
              </a:spcBef>
              <a:spcAft>
                <a:spcPts val="0"/>
              </a:spcAft>
              <a:buNone/>
            </a:pPr>
            <a:r>
              <a:rPr lang="en" sz="1800"/>
              <a:t>the improper fraction      </a:t>
            </a:r>
            <a:r>
              <a:rPr lang="en" sz="1800"/>
              <a:t>,</a:t>
            </a:r>
            <a:r>
              <a:rPr lang="en" sz="1800"/>
              <a:t> or </a:t>
            </a:r>
            <a:endParaRPr sz="1800"/>
          </a:p>
          <a:p>
            <a:pPr indent="0" lvl="0" marL="0" rtl="0" algn="ctr">
              <a:spcBef>
                <a:spcPts val="0"/>
              </a:spcBef>
              <a:spcAft>
                <a:spcPts val="0"/>
              </a:spcAft>
              <a:buNone/>
            </a:pPr>
            <a:r>
              <a:t/>
            </a:r>
            <a:endParaRPr sz="1800"/>
          </a:p>
          <a:p>
            <a:pPr indent="0" lvl="0" marL="0" rtl="0" algn="ctr">
              <a:spcBef>
                <a:spcPts val="0"/>
              </a:spcBef>
              <a:spcAft>
                <a:spcPts val="1200"/>
              </a:spcAft>
              <a:buNone/>
            </a:pPr>
            <a:r>
              <a:rPr lang="en" sz="1800"/>
              <a:t>the mixed number 3</a:t>
            </a:r>
            <a:r>
              <a:rPr lang="en" sz="1200"/>
              <a:t>      </a:t>
            </a:r>
            <a:r>
              <a:rPr lang="en" sz="1800"/>
              <a:t>.</a:t>
            </a:r>
            <a:endParaRPr sz="1800">
              <a:solidFill>
                <a:schemeClr val="lt2"/>
              </a:solidFill>
            </a:endParaRPr>
          </a:p>
        </p:txBody>
      </p:sp>
      <p:pic>
        <p:nvPicPr>
          <p:cNvPr id="85" name="Google Shape;85;p17"/>
          <p:cNvPicPr preferRelativeResize="0"/>
          <p:nvPr/>
        </p:nvPicPr>
        <p:blipFill>
          <a:blip r:embed="rId6">
            <a:alphaModFix/>
          </a:blip>
          <a:stretch>
            <a:fillRect/>
          </a:stretch>
        </p:blipFill>
        <p:spPr>
          <a:xfrm>
            <a:off x="7994188" y="2165327"/>
            <a:ext cx="337225" cy="488975"/>
          </a:xfrm>
          <a:prstGeom prst="rect">
            <a:avLst/>
          </a:prstGeom>
          <a:noFill/>
          <a:ln>
            <a:noFill/>
          </a:ln>
        </p:spPr>
      </p:pic>
      <p:pic>
        <p:nvPicPr>
          <p:cNvPr id="86" name="Google Shape;86;p17"/>
          <p:cNvPicPr preferRelativeResize="0"/>
          <p:nvPr/>
        </p:nvPicPr>
        <p:blipFill>
          <a:blip r:embed="rId7">
            <a:alphaModFix/>
          </a:blip>
          <a:stretch>
            <a:fillRect/>
          </a:stretch>
        </p:blipFill>
        <p:spPr>
          <a:xfrm>
            <a:off x="8135150" y="2752800"/>
            <a:ext cx="213775" cy="456925"/>
          </a:xfrm>
          <a:prstGeom prst="rect">
            <a:avLst/>
          </a:prstGeom>
          <a:noFill/>
          <a:ln>
            <a:noFill/>
          </a:ln>
        </p:spPr>
      </p:pic>
      <p:sp>
        <p:nvSpPr>
          <p:cNvPr id="87" name="Google Shape;87;p17"/>
          <p:cNvSpPr txBox="1"/>
          <p:nvPr>
            <p:ph idx="1" type="body"/>
          </p:nvPr>
        </p:nvSpPr>
        <p:spPr>
          <a:xfrm>
            <a:off x="311700" y="980725"/>
            <a:ext cx="8603400" cy="3908100"/>
          </a:xfrm>
          <a:prstGeom prst="rect">
            <a:avLst/>
          </a:prstGeom>
        </p:spPr>
        <p:txBody>
          <a:bodyPr anchorCtr="0" anchor="t" bIns="34275" lIns="68575" spcFirstLastPara="1" rIns="68575" wrap="square" tIns="34275">
            <a:noAutofit/>
          </a:bodyPr>
          <a:lstStyle/>
          <a:p>
            <a:pPr indent="0" lvl="0" marL="0" rtl="0" algn="l">
              <a:lnSpc>
                <a:spcPct val="100000"/>
              </a:lnSpc>
              <a:spcBef>
                <a:spcPts val="0"/>
              </a:spcBef>
              <a:spcAft>
                <a:spcPts val="0"/>
              </a:spcAft>
              <a:buNone/>
            </a:pPr>
            <a:r>
              <a:rPr b="1" lang="en" sz="2400">
                <a:solidFill>
                  <a:srgbClr val="000000"/>
                </a:solidFill>
                <a:latin typeface="Arial"/>
                <a:ea typeface="Arial"/>
                <a:cs typeface="Arial"/>
                <a:sym typeface="Arial"/>
              </a:rPr>
              <a:t>Pi</a:t>
            </a:r>
            <a:r>
              <a:rPr lang="en" sz="2400">
                <a:solidFill>
                  <a:srgbClr val="000000"/>
                </a:solidFill>
                <a:latin typeface="Arial"/>
                <a:ea typeface="Arial"/>
                <a:cs typeface="Arial"/>
                <a:sym typeface="Arial"/>
              </a:rPr>
              <a:t> (written as the symbol </a:t>
            </a:r>
            <a:r>
              <a:rPr b="1" lang="en" sz="2800">
                <a:solidFill>
                  <a:srgbClr val="000000"/>
                </a:solidFill>
                <a:latin typeface="Times New Roman"/>
                <a:ea typeface="Times New Roman"/>
                <a:cs typeface="Times New Roman"/>
                <a:sym typeface="Times New Roman"/>
              </a:rPr>
              <a:t>π</a:t>
            </a:r>
            <a:r>
              <a:rPr lang="en" sz="2400">
                <a:solidFill>
                  <a:srgbClr val="000000"/>
                </a:solidFill>
                <a:latin typeface="Arial"/>
                <a:ea typeface="Arial"/>
                <a:cs typeface="Arial"/>
                <a:sym typeface="Arial"/>
              </a:rPr>
              <a:t>) has a value that is </a:t>
            </a:r>
            <a:r>
              <a:rPr i="1" lang="en" sz="2400">
                <a:solidFill>
                  <a:srgbClr val="000000"/>
                </a:solidFill>
                <a:latin typeface="Arial"/>
                <a:ea typeface="Arial"/>
                <a:cs typeface="Arial"/>
                <a:sym typeface="Arial"/>
              </a:rPr>
              <a:t>approximately</a:t>
            </a:r>
            <a:r>
              <a:rPr lang="en" sz="2400">
                <a:solidFill>
                  <a:srgbClr val="000000"/>
                </a:solidFill>
                <a:latin typeface="Arial"/>
                <a:ea typeface="Arial"/>
                <a:cs typeface="Arial"/>
                <a:sym typeface="Arial"/>
              </a:rPr>
              <a:t> equal to:</a:t>
            </a:r>
            <a:endParaRPr sz="2400">
              <a:solidFill>
                <a:srgbClr val="000000"/>
              </a:solidFill>
              <a:latin typeface="Arial"/>
              <a:ea typeface="Arial"/>
              <a:cs typeface="Arial"/>
              <a:sym typeface="Arial"/>
            </a:endParaRPr>
          </a:p>
          <a:p>
            <a:pPr indent="0" lvl="0" marL="0" rtl="0" algn="ctr">
              <a:lnSpc>
                <a:spcPct val="100000"/>
              </a:lnSpc>
              <a:spcBef>
                <a:spcPts val="1200"/>
              </a:spcBef>
              <a:spcAft>
                <a:spcPts val="0"/>
              </a:spcAft>
              <a:buNone/>
            </a:pPr>
            <a:r>
              <a:rPr b="1" lang="en" sz="3000">
                <a:solidFill>
                  <a:srgbClr val="000000"/>
                </a:solidFill>
                <a:latin typeface="Arial"/>
                <a:ea typeface="Arial"/>
                <a:cs typeface="Arial"/>
                <a:sym typeface="Arial"/>
              </a:rPr>
              <a:t>3.14</a:t>
            </a:r>
            <a:endParaRPr sz="30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t/>
            </a:r>
            <a:endParaRPr sz="24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t/>
            </a:r>
            <a:endParaRPr sz="24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t/>
            </a:r>
            <a:endParaRPr sz="24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t/>
            </a:r>
            <a:endParaRPr sz="2400">
              <a:solidFill>
                <a:srgbClr val="000000"/>
              </a:solidFill>
              <a:latin typeface="Arial"/>
              <a:ea typeface="Arial"/>
              <a:cs typeface="Arial"/>
              <a:sym typeface="Arial"/>
            </a:endParaRPr>
          </a:p>
          <a:p>
            <a:pPr indent="0" lvl="0" marL="0" rtl="0" algn="l">
              <a:lnSpc>
                <a:spcPct val="100000"/>
              </a:lnSpc>
              <a:spcBef>
                <a:spcPts val="0"/>
              </a:spcBef>
              <a:spcAft>
                <a:spcPts val="1200"/>
              </a:spcAft>
              <a:buNone/>
            </a:pPr>
            <a:r>
              <a:rPr lang="en" sz="2400">
                <a:solidFill>
                  <a:srgbClr val="000000"/>
                </a:solidFill>
                <a:latin typeface="Arial"/>
                <a:ea typeface="Arial"/>
                <a:cs typeface="Arial"/>
                <a:sym typeface="Arial"/>
              </a:rPr>
              <a:t>Now that you know the value of </a:t>
            </a:r>
            <a:r>
              <a:rPr lang="en" sz="2800">
                <a:solidFill>
                  <a:srgbClr val="000000"/>
                </a:solidFill>
                <a:latin typeface="Times New Roman"/>
                <a:ea typeface="Times New Roman"/>
                <a:cs typeface="Times New Roman"/>
                <a:sym typeface="Times New Roman"/>
              </a:rPr>
              <a:t>π</a:t>
            </a:r>
            <a:r>
              <a:rPr lang="en" sz="2400">
                <a:solidFill>
                  <a:srgbClr val="000000"/>
                </a:solidFill>
                <a:latin typeface="Arial"/>
                <a:ea typeface="Arial"/>
                <a:cs typeface="Arial"/>
                <a:sym typeface="Arial"/>
              </a:rPr>
              <a:t>, why do you think we celebrate Pi Day on March 14</a:t>
            </a:r>
            <a:r>
              <a:rPr baseline="30000" lang="en" sz="2400">
                <a:solidFill>
                  <a:srgbClr val="000000"/>
                </a:solidFill>
                <a:latin typeface="Arial"/>
                <a:ea typeface="Arial"/>
                <a:cs typeface="Arial"/>
                <a:sym typeface="Arial"/>
              </a:rPr>
              <a:t>th</a:t>
            </a:r>
            <a:r>
              <a:rPr lang="en" sz="2400">
                <a:solidFill>
                  <a:srgbClr val="000000"/>
                </a:solidFill>
                <a:latin typeface="Arial"/>
                <a:ea typeface="Arial"/>
                <a:cs typeface="Arial"/>
                <a:sym typeface="Arial"/>
              </a:rPr>
              <a:t>?</a:t>
            </a:r>
            <a:endParaRPr sz="1000">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A64D79"/>
            </a:gs>
            <a:gs pos="100000">
              <a:srgbClr val="99CC67"/>
            </a:gs>
          </a:gsLst>
          <a:lin ang="5400012" scaled="0"/>
        </a:gradFill>
      </p:bgPr>
    </p:bg>
    <p:spTree>
      <p:nvGrpSpPr>
        <p:cNvPr id="91" name="Shape 91"/>
        <p:cNvGrpSpPr/>
        <p:nvPr/>
      </p:nvGrpSpPr>
      <p:grpSpPr>
        <a:xfrm>
          <a:off x="0" y="0"/>
          <a:ext cx="0" cy="0"/>
          <a:chOff x="0" y="0"/>
          <a:chExt cx="0" cy="0"/>
        </a:xfrm>
      </p:grpSpPr>
      <p:sp>
        <p:nvSpPr>
          <p:cNvPr id="92" name="Google Shape;92;p18"/>
          <p:cNvSpPr txBox="1"/>
          <p:nvPr>
            <p:ph type="title"/>
          </p:nvPr>
        </p:nvSpPr>
        <p:spPr>
          <a:xfrm>
            <a:off x="311700" y="230259"/>
            <a:ext cx="7886700" cy="595500"/>
          </a:xfrm>
          <a:prstGeom prst="rect">
            <a:avLst/>
          </a:prstGeom>
          <a:noFill/>
          <a:ln>
            <a:noFill/>
          </a:ln>
        </p:spPr>
        <p:txBody>
          <a:bodyPr anchorCtr="0" anchor="t" bIns="34275" lIns="68575" spcFirstLastPara="1" rIns="68575" wrap="square" tIns="34275">
            <a:normAutofit fontScale="90000"/>
          </a:bodyPr>
          <a:lstStyle/>
          <a:p>
            <a:pPr indent="0" lvl="0" marL="0" rtl="0" algn="l">
              <a:lnSpc>
                <a:spcPct val="90000"/>
              </a:lnSpc>
              <a:spcBef>
                <a:spcPts val="0"/>
              </a:spcBef>
              <a:spcAft>
                <a:spcPts val="0"/>
              </a:spcAft>
              <a:buClr>
                <a:srgbClr val="99CC67"/>
              </a:buClr>
              <a:buSzPct val="100000"/>
              <a:buFont typeface="Bebas Neue"/>
              <a:buNone/>
            </a:pPr>
            <a:r>
              <a:rPr lang="en"/>
              <a:t>Diameter &amp; </a:t>
            </a:r>
            <a:r>
              <a:rPr lang="en"/>
              <a:t>Circumference</a:t>
            </a:r>
            <a:endParaRPr/>
          </a:p>
        </p:txBody>
      </p:sp>
      <p:sp>
        <p:nvSpPr>
          <p:cNvPr id="93" name="Google Shape;93;p18"/>
          <p:cNvSpPr txBox="1"/>
          <p:nvPr>
            <p:ph idx="1" type="body"/>
          </p:nvPr>
        </p:nvSpPr>
        <p:spPr>
          <a:xfrm>
            <a:off x="311700" y="980725"/>
            <a:ext cx="4542300" cy="3908100"/>
          </a:xfrm>
          <a:prstGeom prst="rect">
            <a:avLst/>
          </a:prstGeom>
        </p:spPr>
        <p:txBody>
          <a:bodyPr anchorCtr="0" anchor="t" bIns="34275" lIns="68575" spcFirstLastPara="1" rIns="68575" wrap="square" tIns="34275">
            <a:noAutofit/>
          </a:bodyPr>
          <a:lstStyle/>
          <a:p>
            <a:pPr indent="0" lvl="0" marL="0" rtl="0" algn="l">
              <a:lnSpc>
                <a:spcPct val="100000"/>
              </a:lnSpc>
              <a:spcBef>
                <a:spcPts val="0"/>
              </a:spcBef>
              <a:spcAft>
                <a:spcPts val="0"/>
              </a:spcAft>
              <a:buNone/>
            </a:pPr>
            <a:r>
              <a:rPr lang="en" sz="2400">
                <a:solidFill>
                  <a:srgbClr val="000000"/>
                </a:solidFill>
                <a:latin typeface="Arial"/>
                <a:ea typeface="Arial"/>
                <a:cs typeface="Arial"/>
                <a:sym typeface="Arial"/>
              </a:rPr>
              <a:t>Before we learn more about </a:t>
            </a:r>
            <a:r>
              <a:rPr lang="en" sz="2800">
                <a:solidFill>
                  <a:srgbClr val="000000"/>
                </a:solidFill>
                <a:latin typeface="Times New Roman"/>
                <a:ea typeface="Times New Roman"/>
                <a:cs typeface="Times New Roman"/>
                <a:sym typeface="Times New Roman"/>
              </a:rPr>
              <a:t>π</a:t>
            </a:r>
            <a:r>
              <a:rPr lang="en" sz="2400">
                <a:solidFill>
                  <a:srgbClr val="000000"/>
                </a:solidFill>
                <a:latin typeface="Arial"/>
                <a:ea typeface="Arial"/>
                <a:cs typeface="Arial"/>
                <a:sym typeface="Arial"/>
              </a:rPr>
              <a:t>, let’s define some terms relating to circles.</a:t>
            </a:r>
            <a:endParaRPr sz="2400">
              <a:solidFill>
                <a:srgbClr val="000000"/>
              </a:solidFill>
              <a:latin typeface="Arial"/>
              <a:ea typeface="Arial"/>
              <a:cs typeface="Arial"/>
              <a:sym typeface="Arial"/>
            </a:endParaRPr>
          </a:p>
          <a:p>
            <a:pPr indent="0" lvl="0" marL="0" rtl="0" algn="l">
              <a:lnSpc>
                <a:spcPct val="100000"/>
              </a:lnSpc>
              <a:spcBef>
                <a:spcPts val="1200"/>
              </a:spcBef>
              <a:spcAft>
                <a:spcPts val="0"/>
              </a:spcAft>
              <a:buNone/>
            </a:pPr>
            <a:r>
              <a:rPr lang="en" sz="2400">
                <a:solidFill>
                  <a:srgbClr val="000000"/>
                </a:solidFill>
                <a:latin typeface="Arial"/>
                <a:ea typeface="Arial"/>
                <a:cs typeface="Arial"/>
                <a:sym typeface="Arial"/>
              </a:rPr>
              <a:t>The </a:t>
            </a:r>
            <a:r>
              <a:rPr b="1" lang="en" sz="2400">
                <a:solidFill>
                  <a:srgbClr val="000000"/>
                </a:solidFill>
                <a:latin typeface="Arial"/>
                <a:ea typeface="Arial"/>
                <a:cs typeface="Arial"/>
                <a:sym typeface="Arial"/>
              </a:rPr>
              <a:t>diameter</a:t>
            </a:r>
            <a:r>
              <a:rPr lang="en" sz="2400">
                <a:solidFill>
                  <a:srgbClr val="000000"/>
                </a:solidFill>
                <a:latin typeface="Arial"/>
                <a:ea typeface="Arial"/>
                <a:cs typeface="Arial"/>
                <a:sym typeface="Arial"/>
              </a:rPr>
              <a:t> of a circle is the distance across the widest part of the circle, which goes through the center of the circle.</a:t>
            </a:r>
            <a:endParaRPr sz="2400">
              <a:solidFill>
                <a:srgbClr val="000000"/>
              </a:solidFill>
              <a:latin typeface="Arial"/>
              <a:ea typeface="Arial"/>
              <a:cs typeface="Arial"/>
              <a:sym typeface="Arial"/>
            </a:endParaRPr>
          </a:p>
          <a:p>
            <a:pPr indent="0" lvl="0" marL="0" rtl="0" algn="l">
              <a:lnSpc>
                <a:spcPct val="100000"/>
              </a:lnSpc>
              <a:spcBef>
                <a:spcPts val="1200"/>
              </a:spcBef>
              <a:spcAft>
                <a:spcPts val="0"/>
              </a:spcAft>
              <a:buNone/>
            </a:pPr>
            <a:r>
              <a:rPr lang="en" sz="2400">
                <a:solidFill>
                  <a:srgbClr val="000000"/>
                </a:solidFill>
                <a:latin typeface="Arial"/>
                <a:ea typeface="Arial"/>
                <a:cs typeface="Arial"/>
                <a:sym typeface="Arial"/>
              </a:rPr>
              <a:t>The </a:t>
            </a:r>
            <a:r>
              <a:rPr b="1" lang="en" sz="2400">
                <a:solidFill>
                  <a:srgbClr val="000000"/>
                </a:solidFill>
                <a:latin typeface="Arial"/>
                <a:ea typeface="Arial"/>
                <a:cs typeface="Arial"/>
                <a:sym typeface="Arial"/>
              </a:rPr>
              <a:t>circumference</a:t>
            </a:r>
            <a:r>
              <a:rPr lang="en" sz="2400">
                <a:solidFill>
                  <a:srgbClr val="000000"/>
                </a:solidFill>
                <a:latin typeface="Arial"/>
                <a:ea typeface="Arial"/>
                <a:cs typeface="Arial"/>
                <a:sym typeface="Arial"/>
              </a:rPr>
              <a:t> of a circle is the distance around the circle.</a:t>
            </a:r>
            <a:endParaRPr sz="2400">
              <a:solidFill>
                <a:srgbClr val="000000"/>
              </a:solidFill>
              <a:latin typeface="Arial"/>
              <a:ea typeface="Arial"/>
              <a:cs typeface="Arial"/>
              <a:sym typeface="Arial"/>
            </a:endParaRPr>
          </a:p>
          <a:p>
            <a:pPr indent="0" lvl="0" marL="0" rtl="0" algn="l">
              <a:lnSpc>
                <a:spcPct val="100000"/>
              </a:lnSpc>
              <a:spcBef>
                <a:spcPts val="1200"/>
              </a:spcBef>
              <a:spcAft>
                <a:spcPts val="1200"/>
              </a:spcAft>
              <a:buNone/>
            </a:pPr>
            <a:r>
              <a:t/>
            </a:r>
            <a:endParaRPr sz="2400">
              <a:solidFill>
                <a:schemeClr val="dk1"/>
              </a:solidFill>
              <a:latin typeface="Arial"/>
              <a:ea typeface="Arial"/>
              <a:cs typeface="Arial"/>
              <a:sym typeface="Arial"/>
            </a:endParaRPr>
          </a:p>
        </p:txBody>
      </p:sp>
      <p:pic>
        <p:nvPicPr>
          <p:cNvPr id="94" name="Google Shape;94;p18"/>
          <p:cNvPicPr preferRelativeResize="0"/>
          <p:nvPr/>
        </p:nvPicPr>
        <p:blipFill>
          <a:blip r:embed="rId3">
            <a:alphaModFix/>
          </a:blip>
          <a:stretch>
            <a:fillRect/>
          </a:stretch>
        </p:blipFill>
        <p:spPr>
          <a:xfrm>
            <a:off x="7002726" y="230250"/>
            <a:ext cx="1912374" cy="595500"/>
          </a:xfrm>
          <a:prstGeom prst="rect">
            <a:avLst/>
          </a:prstGeom>
          <a:noFill/>
          <a:ln>
            <a:noFill/>
          </a:ln>
        </p:spPr>
      </p:pic>
      <p:pic>
        <p:nvPicPr>
          <p:cNvPr id="95" name="Google Shape;95;p18"/>
          <p:cNvPicPr preferRelativeResize="0"/>
          <p:nvPr/>
        </p:nvPicPr>
        <p:blipFill>
          <a:blip r:embed="rId4">
            <a:alphaModFix/>
          </a:blip>
          <a:stretch>
            <a:fillRect/>
          </a:stretch>
        </p:blipFill>
        <p:spPr>
          <a:xfrm>
            <a:off x="8219075" y="4198675"/>
            <a:ext cx="924625" cy="924625"/>
          </a:xfrm>
          <a:prstGeom prst="rect">
            <a:avLst/>
          </a:prstGeom>
          <a:noFill/>
          <a:ln>
            <a:noFill/>
          </a:ln>
        </p:spPr>
      </p:pic>
      <p:pic>
        <p:nvPicPr>
          <p:cNvPr id="96" name="Google Shape;96;p18"/>
          <p:cNvPicPr preferRelativeResize="0"/>
          <p:nvPr/>
        </p:nvPicPr>
        <p:blipFill>
          <a:blip r:embed="rId5">
            <a:alphaModFix/>
          </a:blip>
          <a:stretch>
            <a:fillRect/>
          </a:stretch>
        </p:blipFill>
        <p:spPr>
          <a:xfrm>
            <a:off x="5853450" y="43025"/>
            <a:ext cx="969948" cy="969948"/>
          </a:xfrm>
          <a:prstGeom prst="rect">
            <a:avLst/>
          </a:prstGeom>
          <a:noFill/>
          <a:ln>
            <a:noFill/>
          </a:ln>
        </p:spPr>
      </p:pic>
      <p:pic>
        <p:nvPicPr>
          <p:cNvPr id="97" name="Google Shape;97;p18"/>
          <p:cNvPicPr preferRelativeResize="0"/>
          <p:nvPr/>
        </p:nvPicPr>
        <p:blipFill>
          <a:blip r:embed="rId6">
            <a:alphaModFix/>
          </a:blip>
          <a:stretch>
            <a:fillRect/>
          </a:stretch>
        </p:blipFill>
        <p:spPr>
          <a:xfrm>
            <a:off x="4996350" y="1045650"/>
            <a:ext cx="3572650" cy="394524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A64D79"/>
            </a:gs>
            <a:gs pos="100000">
              <a:srgbClr val="99CC67"/>
            </a:gs>
          </a:gsLst>
          <a:lin ang="5400012" scaled="0"/>
        </a:gradFill>
      </p:bgPr>
    </p:bg>
    <p:spTree>
      <p:nvGrpSpPr>
        <p:cNvPr id="101" name="Shape 101"/>
        <p:cNvGrpSpPr/>
        <p:nvPr/>
      </p:nvGrpSpPr>
      <p:grpSpPr>
        <a:xfrm>
          <a:off x="0" y="0"/>
          <a:ext cx="0" cy="0"/>
          <a:chOff x="0" y="0"/>
          <a:chExt cx="0" cy="0"/>
        </a:xfrm>
      </p:grpSpPr>
      <p:sp>
        <p:nvSpPr>
          <p:cNvPr id="102" name="Google Shape;102;p19"/>
          <p:cNvSpPr txBox="1"/>
          <p:nvPr>
            <p:ph type="title"/>
          </p:nvPr>
        </p:nvSpPr>
        <p:spPr>
          <a:xfrm>
            <a:off x="311700" y="230259"/>
            <a:ext cx="7886700" cy="595500"/>
          </a:xfrm>
          <a:prstGeom prst="rect">
            <a:avLst/>
          </a:prstGeom>
          <a:noFill/>
          <a:ln>
            <a:noFill/>
          </a:ln>
        </p:spPr>
        <p:txBody>
          <a:bodyPr anchorCtr="0" anchor="t" bIns="34275" lIns="68575" spcFirstLastPara="1" rIns="68575" wrap="square" tIns="34275">
            <a:normAutofit fontScale="90000"/>
          </a:bodyPr>
          <a:lstStyle/>
          <a:p>
            <a:pPr indent="0" lvl="0" marL="0" rtl="0" algn="l">
              <a:lnSpc>
                <a:spcPct val="90000"/>
              </a:lnSpc>
              <a:spcBef>
                <a:spcPts val="0"/>
              </a:spcBef>
              <a:spcAft>
                <a:spcPts val="0"/>
              </a:spcAft>
              <a:buClr>
                <a:srgbClr val="99CC67"/>
              </a:buClr>
              <a:buSzPct val="100000"/>
              <a:buFont typeface="Bebas Neue"/>
              <a:buNone/>
            </a:pPr>
            <a:r>
              <a:rPr lang="en"/>
              <a:t>Where does 3.14 come from?</a:t>
            </a:r>
            <a:endParaRPr/>
          </a:p>
        </p:txBody>
      </p:sp>
      <p:sp>
        <p:nvSpPr>
          <p:cNvPr id="103" name="Google Shape;103;p19"/>
          <p:cNvSpPr txBox="1"/>
          <p:nvPr>
            <p:ph idx="1" type="body"/>
          </p:nvPr>
        </p:nvSpPr>
        <p:spPr>
          <a:xfrm>
            <a:off x="311700" y="980725"/>
            <a:ext cx="8603400" cy="1008600"/>
          </a:xfrm>
          <a:prstGeom prst="rect">
            <a:avLst/>
          </a:prstGeom>
        </p:spPr>
        <p:txBody>
          <a:bodyPr anchorCtr="0" anchor="t" bIns="34275" lIns="68575" spcFirstLastPara="1" rIns="68575" wrap="square" tIns="34275">
            <a:noAutofit/>
          </a:bodyPr>
          <a:lstStyle/>
          <a:p>
            <a:pPr indent="0" lvl="0" marL="0" rtl="0" algn="l">
              <a:lnSpc>
                <a:spcPct val="100000"/>
              </a:lnSpc>
              <a:spcBef>
                <a:spcPts val="0"/>
              </a:spcBef>
              <a:spcAft>
                <a:spcPts val="0"/>
              </a:spcAft>
              <a:buNone/>
            </a:pPr>
            <a:r>
              <a:rPr lang="en" sz="2400">
                <a:solidFill>
                  <a:srgbClr val="000000"/>
                </a:solidFill>
                <a:latin typeface="Arial"/>
                <a:ea typeface="Arial"/>
                <a:cs typeface="Arial"/>
                <a:sym typeface="Arial"/>
              </a:rPr>
              <a:t>A circle’s circumference is equal to </a:t>
            </a:r>
            <a:r>
              <a:rPr i="1" lang="en" sz="2400">
                <a:solidFill>
                  <a:srgbClr val="000000"/>
                </a:solidFill>
                <a:latin typeface="Arial"/>
                <a:ea typeface="Arial"/>
                <a:cs typeface="Arial"/>
                <a:sym typeface="Arial"/>
              </a:rPr>
              <a:t>approximately</a:t>
            </a:r>
            <a:r>
              <a:rPr lang="en" sz="2400">
                <a:solidFill>
                  <a:srgbClr val="000000"/>
                </a:solidFill>
                <a:latin typeface="Arial"/>
                <a:ea typeface="Arial"/>
                <a:cs typeface="Arial"/>
                <a:sym typeface="Arial"/>
              </a:rPr>
              <a:t> the circle’s diameter, 3.14 times. This is true for </a:t>
            </a:r>
            <a:r>
              <a:rPr lang="en" sz="2400" u="sng">
                <a:solidFill>
                  <a:srgbClr val="000000"/>
                </a:solidFill>
                <a:latin typeface="Arial"/>
                <a:ea typeface="Arial"/>
                <a:cs typeface="Arial"/>
                <a:sym typeface="Arial"/>
              </a:rPr>
              <a:t>all</a:t>
            </a:r>
            <a:r>
              <a:rPr lang="en" sz="2400">
                <a:solidFill>
                  <a:srgbClr val="000000"/>
                </a:solidFill>
                <a:latin typeface="Arial"/>
                <a:ea typeface="Arial"/>
                <a:cs typeface="Arial"/>
                <a:sym typeface="Arial"/>
              </a:rPr>
              <a:t> circles.</a:t>
            </a:r>
            <a:endParaRPr sz="2400">
              <a:solidFill>
                <a:srgbClr val="000000"/>
              </a:solidFill>
              <a:latin typeface="Arial"/>
              <a:ea typeface="Arial"/>
              <a:cs typeface="Arial"/>
              <a:sym typeface="Arial"/>
            </a:endParaRPr>
          </a:p>
          <a:p>
            <a:pPr indent="0" lvl="0" marL="0" rtl="0" algn="l">
              <a:lnSpc>
                <a:spcPct val="100000"/>
              </a:lnSpc>
              <a:spcBef>
                <a:spcPts val="1200"/>
              </a:spcBef>
              <a:spcAft>
                <a:spcPts val="1200"/>
              </a:spcAft>
              <a:buNone/>
            </a:pPr>
            <a:r>
              <a:t/>
            </a:r>
            <a:endParaRPr sz="2400">
              <a:solidFill>
                <a:schemeClr val="dk1"/>
              </a:solidFill>
              <a:latin typeface="Arial"/>
              <a:ea typeface="Arial"/>
              <a:cs typeface="Arial"/>
              <a:sym typeface="Arial"/>
            </a:endParaRPr>
          </a:p>
        </p:txBody>
      </p:sp>
      <p:pic>
        <p:nvPicPr>
          <p:cNvPr id="104" name="Google Shape;104;p19"/>
          <p:cNvPicPr preferRelativeResize="0"/>
          <p:nvPr/>
        </p:nvPicPr>
        <p:blipFill>
          <a:blip r:embed="rId3">
            <a:alphaModFix/>
          </a:blip>
          <a:stretch>
            <a:fillRect/>
          </a:stretch>
        </p:blipFill>
        <p:spPr>
          <a:xfrm>
            <a:off x="7002726" y="230250"/>
            <a:ext cx="1912374" cy="595500"/>
          </a:xfrm>
          <a:prstGeom prst="rect">
            <a:avLst/>
          </a:prstGeom>
          <a:noFill/>
          <a:ln>
            <a:noFill/>
          </a:ln>
        </p:spPr>
      </p:pic>
      <p:pic>
        <p:nvPicPr>
          <p:cNvPr id="105" name="Google Shape;105;p19"/>
          <p:cNvPicPr preferRelativeResize="0"/>
          <p:nvPr/>
        </p:nvPicPr>
        <p:blipFill>
          <a:blip r:embed="rId4">
            <a:alphaModFix/>
          </a:blip>
          <a:stretch>
            <a:fillRect/>
          </a:stretch>
        </p:blipFill>
        <p:spPr>
          <a:xfrm>
            <a:off x="8219075" y="4198675"/>
            <a:ext cx="924625" cy="924625"/>
          </a:xfrm>
          <a:prstGeom prst="rect">
            <a:avLst/>
          </a:prstGeom>
          <a:noFill/>
          <a:ln>
            <a:noFill/>
          </a:ln>
        </p:spPr>
      </p:pic>
      <p:pic>
        <p:nvPicPr>
          <p:cNvPr id="106" name="Google Shape;106;p19"/>
          <p:cNvPicPr preferRelativeResize="0"/>
          <p:nvPr/>
        </p:nvPicPr>
        <p:blipFill>
          <a:blip r:embed="rId5">
            <a:alphaModFix/>
          </a:blip>
          <a:stretch>
            <a:fillRect/>
          </a:stretch>
        </p:blipFill>
        <p:spPr>
          <a:xfrm>
            <a:off x="5853450" y="43025"/>
            <a:ext cx="969948" cy="969948"/>
          </a:xfrm>
          <a:prstGeom prst="rect">
            <a:avLst/>
          </a:prstGeom>
          <a:noFill/>
          <a:ln>
            <a:noFill/>
          </a:ln>
        </p:spPr>
      </p:pic>
      <p:pic>
        <p:nvPicPr>
          <p:cNvPr id="107" name="Google Shape;107;p19" title="Why is π = 3.14…??? #pivalue #circle #circles #geometry  #maths  #mathematics">
            <a:hlinkClick r:id="rId6"/>
          </p:cNvPr>
          <p:cNvPicPr preferRelativeResize="0"/>
          <p:nvPr/>
        </p:nvPicPr>
        <p:blipFill>
          <a:blip r:embed="rId7">
            <a:alphaModFix/>
          </a:blip>
          <a:stretch>
            <a:fillRect/>
          </a:stretch>
        </p:blipFill>
        <p:spPr>
          <a:xfrm>
            <a:off x="1414900" y="1836900"/>
            <a:ext cx="5680300" cy="31951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1000"/>
                                        <p:tgtEl>
                                          <p:spTgt spid="1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A64D79"/>
            </a:gs>
            <a:gs pos="100000">
              <a:srgbClr val="99CC67"/>
            </a:gs>
          </a:gsLst>
          <a:lin ang="5400012" scaled="0"/>
        </a:gradFill>
      </p:bgPr>
    </p:bg>
    <p:spTree>
      <p:nvGrpSpPr>
        <p:cNvPr id="111" name="Shape 111"/>
        <p:cNvGrpSpPr/>
        <p:nvPr/>
      </p:nvGrpSpPr>
      <p:grpSpPr>
        <a:xfrm>
          <a:off x="0" y="0"/>
          <a:ext cx="0" cy="0"/>
          <a:chOff x="0" y="0"/>
          <a:chExt cx="0" cy="0"/>
        </a:xfrm>
      </p:grpSpPr>
      <p:sp>
        <p:nvSpPr>
          <p:cNvPr id="112" name="Google Shape;112;p20"/>
          <p:cNvSpPr txBox="1"/>
          <p:nvPr>
            <p:ph type="title"/>
          </p:nvPr>
        </p:nvSpPr>
        <p:spPr>
          <a:xfrm>
            <a:off x="311700" y="230259"/>
            <a:ext cx="7886700" cy="595500"/>
          </a:xfrm>
          <a:prstGeom prst="rect">
            <a:avLst/>
          </a:prstGeom>
          <a:noFill/>
          <a:ln>
            <a:noFill/>
          </a:ln>
        </p:spPr>
        <p:txBody>
          <a:bodyPr anchorCtr="0" anchor="t" bIns="34275" lIns="68575" spcFirstLastPara="1" rIns="68575" wrap="square" tIns="34275">
            <a:normAutofit fontScale="90000"/>
          </a:bodyPr>
          <a:lstStyle/>
          <a:p>
            <a:pPr indent="0" lvl="0" marL="0" rtl="0" algn="l">
              <a:lnSpc>
                <a:spcPct val="90000"/>
              </a:lnSpc>
              <a:spcBef>
                <a:spcPts val="0"/>
              </a:spcBef>
              <a:spcAft>
                <a:spcPts val="0"/>
              </a:spcAft>
              <a:buClr>
                <a:srgbClr val="99CC67"/>
              </a:buClr>
              <a:buSzPct val="100000"/>
              <a:buFont typeface="Bebas Neue"/>
              <a:buNone/>
            </a:pPr>
            <a:r>
              <a:rPr lang="en"/>
              <a:t>Where does 3.14 come from?</a:t>
            </a:r>
            <a:endParaRPr/>
          </a:p>
        </p:txBody>
      </p:sp>
      <p:sp>
        <p:nvSpPr>
          <p:cNvPr id="113" name="Google Shape;113;p20"/>
          <p:cNvSpPr txBox="1"/>
          <p:nvPr>
            <p:ph idx="1" type="body"/>
          </p:nvPr>
        </p:nvSpPr>
        <p:spPr>
          <a:xfrm>
            <a:off x="311700" y="980725"/>
            <a:ext cx="8603400" cy="1648500"/>
          </a:xfrm>
          <a:prstGeom prst="rect">
            <a:avLst/>
          </a:prstGeom>
        </p:spPr>
        <p:txBody>
          <a:bodyPr anchorCtr="0" anchor="t" bIns="34275" lIns="68575" spcFirstLastPara="1" rIns="68575" wrap="square" tIns="34275">
            <a:noAutofit/>
          </a:bodyPr>
          <a:lstStyle/>
          <a:p>
            <a:pPr indent="0" lvl="0" marL="0" rtl="0" algn="l">
              <a:lnSpc>
                <a:spcPct val="100000"/>
              </a:lnSpc>
              <a:spcBef>
                <a:spcPts val="0"/>
              </a:spcBef>
              <a:spcAft>
                <a:spcPts val="0"/>
              </a:spcAft>
              <a:buNone/>
            </a:pPr>
            <a:r>
              <a:rPr lang="en" sz="2400">
                <a:solidFill>
                  <a:srgbClr val="000000"/>
                </a:solidFill>
                <a:latin typeface="Arial"/>
                <a:ea typeface="Arial"/>
                <a:cs typeface="Arial"/>
                <a:sym typeface="Arial"/>
              </a:rPr>
              <a:t>Another way to represent the value of </a:t>
            </a:r>
            <a:r>
              <a:rPr lang="en" sz="2800">
                <a:solidFill>
                  <a:srgbClr val="000000"/>
                </a:solidFill>
                <a:latin typeface="Times New Roman"/>
                <a:ea typeface="Times New Roman"/>
                <a:cs typeface="Times New Roman"/>
                <a:sym typeface="Times New Roman"/>
              </a:rPr>
              <a:t>π</a:t>
            </a:r>
            <a:r>
              <a:rPr lang="en" sz="2400">
                <a:solidFill>
                  <a:srgbClr val="000000"/>
                </a:solidFill>
                <a:latin typeface="Arial"/>
                <a:ea typeface="Arial"/>
                <a:cs typeface="Arial"/>
                <a:sym typeface="Arial"/>
              </a:rPr>
              <a:t> is the </a:t>
            </a:r>
            <a:r>
              <a:rPr i="1" lang="en" sz="2400">
                <a:solidFill>
                  <a:srgbClr val="000000"/>
                </a:solidFill>
                <a:latin typeface="Arial"/>
                <a:ea typeface="Arial"/>
                <a:cs typeface="Arial"/>
                <a:sym typeface="Arial"/>
              </a:rPr>
              <a:t>ratio</a:t>
            </a:r>
            <a:r>
              <a:rPr lang="en" sz="2400">
                <a:solidFill>
                  <a:srgbClr val="000000"/>
                </a:solidFill>
                <a:latin typeface="Arial"/>
                <a:ea typeface="Arial"/>
                <a:cs typeface="Arial"/>
                <a:sym typeface="Arial"/>
              </a:rPr>
              <a:t> of a circle’s </a:t>
            </a:r>
            <a:r>
              <a:rPr b="1" lang="en" sz="2400">
                <a:solidFill>
                  <a:srgbClr val="000000"/>
                </a:solidFill>
                <a:latin typeface="Arial"/>
                <a:ea typeface="Arial"/>
                <a:cs typeface="Arial"/>
                <a:sym typeface="Arial"/>
              </a:rPr>
              <a:t>circumference</a:t>
            </a:r>
            <a:r>
              <a:rPr lang="en" sz="2400">
                <a:solidFill>
                  <a:srgbClr val="000000"/>
                </a:solidFill>
                <a:latin typeface="Arial"/>
                <a:ea typeface="Arial"/>
                <a:cs typeface="Arial"/>
                <a:sym typeface="Arial"/>
              </a:rPr>
              <a:t> to its </a:t>
            </a:r>
            <a:r>
              <a:rPr b="1" lang="en" sz="2400">
                <a:solidFill>
                  <a:srgbClr val="000000"/>
                </a:solidFill>
                <a:latin typeface="Arial"/>
                <a:ea typeface="Arial"/>
                <a:cs typeface="Arial"/>
                <a:sym typeface="Arial"/>
              </a:rPr>
              <a:t>diameter</a:t>
            </a:r>
            <a:r>
              <a:rPr lang="en" sz="2400">
                <a:solidFill>
                  <a:srgbClr val="000000"/>
                </a:solidFill>
                <a:latin typeface="Arial"/>
                <a:ea typeface="Arial"/>
                <a:cs typeface="Arial"/>
                <a:sym typeface="Arial"/>
              </a:rPr>
              <a:t>. This is true for </a:t>
            </a:r>
            <a:r>
              <a:rPr lang="en" sz="2400" u="sng">
                <a:solidFill>
                  <a:srgbClr val="000000"/>
                </a:solidFill>
                <a:latin typeface="Arial"/>
                <a:ea typeface="Arial"/>
                <a:cs typeface="Arial"/>
                <a:sym typeface="Arial"/>
              </a:rPr>
              <a:t>all</a:t>
            </a:r>
            <a:r>
              <a:rPr lang="en" sz="2400">
                <a:solidFill>
                  <a:srgbClr val="000000"/>
                </a:solidFill>
                <a:latin typeface="Arial"/>
                <a:ea typeface="Arial"/>
                <a:cs typeface="Arial"/>
                <a:sym typeface="Arial"/>
              </a:rPr>
              <a:t> circles.</a:t>
            </a:r>
            <a:endParaRPr sz="100">
              <a:solidFill>
                <a:srgbClr val="000000"/>
              </a:solidFill>
              <a:latin typeface="Arial"/>
              <a:ea typeface="Arial"/>
              <a:cs typeface="Arial"/>
              <a:sym typeface="Arial"/>
            </a:endParaRPr>
          </a:p>
          <a:p>
            <a:pPr indent="0" lvl="0" marL="2286000" rtl="0" algn="l">
              <a:lnSpc>
                <a:spcPct val="100000"/>
              </a:lnSpc>
              <a:spcBef>
                <a:spcPts val="1000"/>
              </a:spcBef>
              <a:spcAft>
                <a:spcPts val="0"/>
              </a:spcAft>
              <a:buNone/>
            </a:pPr>
            <a:r>
              <a:rPr lang="en" sz="2800">
                <a:solidFill>
                  <a:srgbClr val="000000"/>
                </a:solidFill>
                <a:latin typeface="Times New Roman"/>
                <a:ea typeface="Times New Roman"/>
                <a:cs typeface="Times New Roman"/>
                <a:sym typeface="Times New Roman"/>
              </a:rPr>
              <a:t>π</a:t>
            </a:r>
            <a:r>
              <a:rPr lang="en" sz="2400">
                <a:solidFill>
                  <a:srgbClr val="000000"/>
                </a:solidFill>
                <a:latin typeface="Arial"/>
                <a:ea typeface="Arial"/>
                <a:cs typeface="Arial"/>
                <a:sym typeface="Arial"/>
              </a:rPr>
              <a:t> = 3.14 = </a:t>
            </a:r>
            <a:endParaRPr sz="2400">
              <a:solidFill>
                <a:srgbClr val="000000"/>
              </a:solidFill>
              <a:latin typeface="Arial"/>
              <a:ea typeface="Arial"/>
              <a:cs typeface="Arial"/>
              <a:sym typeface="Arial"/>
            </a:endParaRPr>
          </a:p>
        </p:txBody>
      </p:sp>
      <p:pic>
        <p:nvPicPr>
          <p:cNvPr id="114" name="Google Shape;114;p20"/>
          <p:cNvPicPr preferRelativeResize="0"/>
          <p:nvPr/>
        </p:nvPicPr>
        <p:blipFill>
          <a:blip r:embed="rId3">
            <a:alphaModFix/>
          </a:blip>
          <a:stretch>
            <a:fillRect/>
          </a:stretch>
        </p:blipFill>
        <p:spPr>
          <a:xfrm>
            <a:off x="7002726" y="230250"/>
            <a:ext cx="1912374" cy="595500"/>
          </a:xfrm>
          <a:prstGeom prst="rect">
            <a:avLst/>
          </a:prstGeom>
          <a:noFill/>
          <a:ln>
            <a:noFill/>
          </a:ln>
        </p:spPr>
      </p:pic>
      <p:pic>
        <p:nvPicPr>
          <p:cNvPr id="115" name="Google Shape;115;p20"/>
          <p:cNvPicPr preferRelativeResize="0"/>
          <p:nvPr/>
        </p:nvPicPr>
        <p:blipFill>
          <a:blip r:embed="rId4">
            <a:alphaModFix/>
          </a:blip>
          <a:stretch>
            <a:fillRect/>
          </a:stretch>
        </p:blipFill>
        <p:spPr>
          <a:xfrm>
            <a:off x="8219075" y="4198675"/>
            <a:ext cx="924625" cy="924625"/>
          </a:xfrm>
          <a:prstGeom prst="rect">
            <a:avLst/>
          </a:prstGeom>
          <a:noFill/>
          <a:ln>
            <a:noFill/>
          </a:ln>
        </p:spPr>
      </p:pic>
      <p:pic>
        <p:nvPicPr>
          <p:cNvPr id="116" name="Google Shape;116;p20"/>
          <p:cNvPicPr preferRelativeResize="0"/>
          <p:nvPr/>
        </p:nvPicPr>
        <p:blipFill>
          <a:blip r:embed="rId5">
            <a:alphaModFix/>
          </a:blip>
          <a:stretch>
            <a:fillRect/>
          </a:stretch>
        </p:blipFill>
        <p:spPr>
          <a:xfrm>
            <a:off x="5853450" y="43025"/>
            <a:ext cx="969948" cy="969948"/>
          </a:xfrm>
          <a:prstGeom prst="rect">
            <a:avLst/>
          </a:prstGeom>
          <a:noFill/>
          <a:ln>
            <a:noFill/>
          </a:ln>
        </p:spPr>
      </p:pic>
      <p:sp>
        <p:nvSpPr>
          <p:cNvPr id="117" name="Google Shape;117;p20"/>
          <p:cNvSpPr txBox="1"/>
          <p:nvPr/>
        </p:nvSpPr>
        <p:spPr>
          <a:xfrm>
            <a:off x="4075800" y="1733525"/>
            <a:ext cx="1991100" cy="466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200"/>
              </a:spcAft>
              <a:buNone/>
            </a:pPr>
            <a:r>
              <a:rPr b="1" lang="en" sz="2000"/>
              <a:t>circumference</a:t>
            </a:r>
            <a:endParaRPr>
              <a:solidFill>
                <a:schemeClr val="lt2"/>
              </a:solidFill>
            </a:endParaRPr>
          </a:p>
        </p:txBody>
      </p:sp>
      <p:sp>
        <p:nvSpPr>
          <p:cNvPr id="118" name="Google Shape;118;p20"/>
          <p:cNvSpPr txBox="1"/>
          <p:nvPr/>
        </p:nvSpPr>
        <p:spPr>
          <a:xfrm>
            <a:off x="4075800" y="2123525"/>
            <a:ext cx="1991100" cy="466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200"/>
              </a:spcAft>
              <a:buNone/>
            </a:pPr>
            <a:r>
              <a:rPr b="1" lang="en" sz="2000"/>
              <a:t>diameter</a:t>
            </a:r>
            <a:endParaRPr>
              <a:solidFill>
                <a:schemeClr val="lt2"/>
              </a:solidFill>
            </a:endParaRPr>
          </a:p>
        </p:txBody>
      </p:sp>
      <p:cxnSp>
        <p:nvCxnSpPr>
          <p:cNvPr id="119" name="Google Shape;119;p20"/>
          <p:cNvCxnSpPr/>
          <p:nvPr/>
        </p:nvCxnSpPr>
        <p:spPr>
          <a:xfrm>
            <a:off x="4162800" y="2169750"/>
            <a:ext cx="1817100" cy="0"/>
          </a:xfrm>
          <a:prstGeom prst="straightConnector1">
            <a:avLst/>
          </a:prstGeom>
          <a:noFill/>
          <a:ln cap="flat" cmpd="sng" w="38100">
            <a:solidFill>
              <a:srgbClr val="000000"/>
            </a:solidFill>
            <a:prstDash val="solid"/>
            <a:round/>
            <a:headEnd len="med" w="med" type="none"/>
            <a:tailEnd len="med" w="med" type="none"/>
          </a:ln>
        </p:spPr>
      </p:cxnSp>
      <p:pic>
        <p:nvPicPr>
          <p:cNvPr descr="https://mathematicsonline.etsy.com&#10;&#10;Enjoyed the video? Show your love for math by checking out our exclusive math merch! Click the link above to grab your favorite items and support our channel. Your contribution helps us keep creating content you enjoy. Thank you for being a part of our community!&#10;&#10;A simple way to understand pi. The number π is a mathematical constant, approximately equal to 3.14159. It is defined in Euclidean geometry[a] as the ratio of a circle's circumference to its diameter, and also has various equivalent definitions." id="120" name="Google Shape;120;p20" title="The Best Explanation of Pi">
            <a:hlinkClick r:id="rId6"/>
          </p:cNvPr>
          <p:cNvPicPr preferRelativeResize="0"/>
          <p:nvPr/>
        </p:nvPicPr>
        <p:blipFill>
          <a:blip r:embed="rId7">
            <a:alphaModFix/>
          </a:blip>
          <a:stretch>
            <a:fillRect/>
          </a:stretch>
        </p:blipFill>
        <p:spPr>
          <a:xfrm>
            <a:off x="2393299" y="2610601"/>
            <a:ext cx="4357400" cy="24510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1000"/>
                                        <p:tgtEl>
                                          <p:spTgt spid="1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CC0000"/>
            </a:gs>
            <a:gs pos="100000">
              <a:srgbClr val="F1C232"/>
            </a:gs>
          </a:gsLst>
          <a:lin ang="5400012" scaled="0"/>
        </a:gradFill>
      </p:bgPr>
    </p:bg>
    <p:spTree>
      <p:nvGrpSpPr>
        <p:cNvPr id="124" name="Shape 124"/>
        <p:cNvGrpSpPr/>
        <p:nvPr/>
      </p:nvGrpSpPr>
      <p:grpSpPr>
        <a:xfrm>
          <a:off x="0" y="0"/>
          <a:ext cx="0" cy="0"/>
          <a:chOff x="0" y="0"/>
          <a:chExt cx="0" cy="0"/>
        </a:xfrm>
      </p:grpSpPr>
      <p:sp>
        <p:nvSpPr>
          <p:cNvPr id="125" name="Google Shape;125;p21"/>
          <p:cNvSpPr txBox="1"/>
          <p:nvPr>
            <p:ph type="title"/>
          </p:nvPr>
        </p:nvSpPr>
        <p:spPr>
          <a:xfrm>
            <a:off x="311700" y="230259"/>
            <a:ext cx="7886700" cy="595500"/>
          </a:xfrm>
          <a:prstGeom prst="rect">
            <a:avLst/>
          </a:prstGeom>
          <a:noFill/>
          <a:ln>
            <a:noFill/>
          </a:ln>
        </p:spPr>
        <p:txBody>
          <a:bodyPr anchorCtr="0" anchor="t" bIns="34275" lIns="68575" spcFirstLastPara="1" rIns="68575" wrap="square" tIns="34275">
            <a:normAutofit fontScale="90000"/>
          </a:bodyPr>
          <a:lstStyle/>
          <a:p>
            <a:pPr indent="0" lvl="0" marL="0" rtl="0" algn="l">
              <a:lnSpc>
                <a:spcPct val="90000"/>
              </a:lnSpc>
              <a:spcBef>
                <a:spcPts val="0"/>
              </a:spcBef>
              <a:spcAft>
                <a:spcPts val="0"/>
              </a:spcAft>
              <a:buClr>
                <a:srgbClr val="99CC67"/>
              </a:buClr>
              <a:buSzPct val="100000"/>
              <a:buFont typeface="Bebas Neue"/>
              <a:buNone/>
            </a:pPr>
            <a:r>
              <a:rPr lang="en"/>
              <a:t>Flight Maneuvers – Altitude</a:t>
            </a:r>
            <a:endParaRPr/>
          </a:p>
        </p:txBody>
      </p:sp>
      <p:pic>
        <p:nvPicPr>
          <p:cNvPr id="126" name="Google Shape;126;p21"/>
          <p:cNvPicPr preferRelativeResize="0"/>
          <p:nvPr/>
        </p:nvPicPr>
        <p:blipFill>
          <a:blip r:embed="rId3">
            <a:alphaModFix/>
          </a:blip>
          <a:stretch>
            <a:fillRect/>
          </a:stretch>
        </p:blipFill>
        <p:spPr>
          <a:xfrm>
            <a:off x="7002726" y="230250"/>
            <a:ext cx="1912374" cy="595500"/>
          </a:xfrm>
          <a:prstGeom prst="rect">
            <a:avLst/>
          </a:prstGeom>
          <a:noFill/>
          <a:ln>
            <a:noFill/>
          </a:ln>
        </p:spPr>
      </p:pic>
      <p:sp>
        <p:nvSpPr>
          <p:cNvPr id="127" name="Google Shape;127;p21"/>
          <p:cNvSpPr/>
          <p:nvPr/>
        </p:nvSpPr>
        <p:spPr>
          <a:xfrm>
            <a:off x="3601425" y="1062325"/>
            <a:ext cx="5404500" cy="3752100"/>
          </a:xfrm>
          <a:prstGeom prst="roundRect">
            <a:avLst>
              <a:gd fmla="val 16667" name="adj"/>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28" name="Google Shape;128;p21"/>
          <p:cNvPicPr preferRelativeResize="0"/>
          <p:nvPr/>
        </p:nvPicPr>
        <p:blipFill>
          <a:blip r:embed="rId4">
            <a:alphaModFix/>
          </a:blip>
          <a:stretch>
            <a:fillRect/>
          </a:stretch>
        </p:blipFill>
        <p:spPr>
          <a:xfrm>
            <a:off x="3816326" y="1232543"/>
            <a:ext cx="4974473" cy="3411757"/>
          </a:xfrm>
          <a:prstGeom prst="rect">
            <a:avLst/>
          </a:prstGeom>
          <a:noFill/>
          <a:ln>
            <a:noFill/>
          </a:ln>
        </p:spPr>
      </p:pic>
      <p:sp>
        <p:nvSpPr>
          <p:cNvPr id="129" name="Google Shape;129;p21"/>
          <p:cNvSpPr txBox="1"/>
          <p:nvPr>
            <p:ph idx="1" type="body"/>
          </p:nvPr>
        </p:nvSpPr>
        <p:spPr>
          <a:xfrm>
            <a:off x="311700" y="980725"/>
            <a:ext cx="3238800" cy="3915300"/>
          </a:xfrm>
          <a:prstGeom prst="rect">
            <a:avLst/>
          </a:prstGeom>
        </p:spPr>
        <p:txBody>
          <a:bodyPr anchorCtr="0" anchor="t" bIns="34275" lIns="68575" spcFirstLastPara="1" rIns="68575" wrap="square" tIns="34275">
            <a:noAutofit/>
          </a:bodyPr>
          <a:lstStyle/>
          <a:p>
            <a:pPr indent="0" lvl="0" marL="0" rtl="0" algn="l">
              <a:lnSpc>
                <a:spcPct val="100000"/>
              </a:lnSpc>
              <a:spcBef>
                <a:spcPts val="0"/>
              </a:spcBef>
              <a:spcAft>
                <a:spcPts val="0"/>
              </a:spcAft>
              <a:buNone/>
            </a:pPr>
            <a:r>
              <a:rPr lang="en" sz="2400">
                <a:solidFill>
                  <a:srgbClr val="000000"/>
                </a:solidFill>
                <a:latin typeface="Arial"/>
                <a:ea typeface="Arial"/>
                <a:cs typeface="Arial"/>
                <a:sym typeface="Arial"/>
              </a:rPr>
              <a:t>The </a:t>
            </a:r>
            <a:r>
              <a:rPr b="1" lang="en" sz="2400">
                <a:solidFill>
                  <a:srgbClr val="000000"/>
                </a:solidFill>
                <a:latin typeface="Arial"/>
                <a:ea typeface="Arial"/>
                <a:cs typeface="Arial"/>
                <a:sym typeface="Arial"/>
              </a:rPr>
              <a:t>altitude</a:t>
            </a:r>
            <a:r>
              <a:rPr lang="en" sz="2400">
                <a:solidFill>
                  <a:srgbClr val="000000"/>
                </a:solidFill>
                <a:latin typeface="Arial"/>
                <a:ea typeface="Arial"/>
                <a:cs typeface="Arial"/>
                <a:sym typeface="Arial"/>
              </a:rPr>
              <a:t> is the height of Hopper above the ground while in flight.</a:t>
            </a:r>
            <a:endParaRPr sz="2400">
              <a:solidFill>
                <a:srgbClr val="000000"/>
              </a:solidFill>
              <a:latin typeface="Arial"/>
              <a:ea typeface="Arial"/>
              <a:cs typeface="Arial"/>
              <a:sym typeface="Arial"/>
            </a:endParaRPr>
          </a:p>
          <a:p>
            <a:pPr indent="0" lvl="0" marL="0" rtl="0" algn="l">
              <a:lnSpc>
                <a:spcPct val="100000"/>
              </a:lnSpc>
              <a:spcBef>
                <a:spcPts val="1200"/>
              </a:spcBef>
              <a:spcAft>
                <a:spcPts val="0"/>
              </a:spcAft>
              <a:buNone/>
            </a:pPr>
            <a:r>
              <a:rPr lang="en" sz="2400">
                <a:solidFill>
                  <a:srgbClr val="000000"/>
                </a:solidFill>
                <a:latin typeface="Arial"/>
                <a:ea typeface="Arial"/>
                <a:cs typeface="Arial"/>
                <a:sym typeface="Arial"/>
              </a:rPr>
              <a:t>As Hopper’s rotors </a:t>
            </a:r>
            <a:r>
              <a:rPr i="1" lang="en" sz="2400">
                <a:solidFill>
                  <a:srgbClr val="000000"/>
                </a:solidFill>
                <a:latin typeface="Arial"/>
                <a:ea typeface="Arial"/>
                <a:cs typeface="Arial"/>
                <a:sym typeface="Arial"/>
              </a:rPr>
              <a:t>increase</a:t>
            </a:r>
            <a:r>
              <a:rPr lang="en" sz="2400">
                <a:solidFill>
                  <a:srgbClr val="000000"/>
                </a:solidFill>
                <a:latin typeface="Arial"/>
                <a:ea typeface="Arial"/>
                <a:cs typeface="Arial"/>
                <a:sym typeface="Arial"/>
              </a:rPr>
              <a:t> in speed, the altitude </a:t>
            </a:r>
            <a:r>
              <a:rPr i="1" lang="en" sz="2400">
                <a:solidFill>
                  <a:srgbClr val="000000"/>
                </a:solidFill>
                <a:latin typeface="Arial"/>
                <a:ea typeface="Arial"/>
                <a:cs typeface="Arial"/>
                <a:sym typeface="Arial"/>
              </a:rPr>
              <a:t>increases</a:t>
            </a:r>
            <a:r>
              <a:rPr lang="en" sz="2400">
                <a:solidFill>
                  <a:srgbClr val="000000"/>
                </a:solidFill>
                <a:latin typeface="Arial"/>
                <a:ea typeface="Arial"/>
                <a:cs typeface="Arial"/>
                <a:sym typeface="Arial"/>
              </a:rPr>
              <a:t>.</a:t>
            </a:r>
            <a:endParaRPr sz="2400">
              <a:solidFill>
                <a:srgbClr val="000000"/>
              </a:solidFill>
              <a:latin typeface="Arial"/>
              <a:ea typeface="Arial"/>
              <a:cs typeface="Arial"/>
              <a:sym typeface="Arial"/>
            </a:endParaRPr>
          </a:p>
          <a:p>
            <a:pPr indent="0" lvl="0" marL="0" rtl="0" algn="l">
              <a:lnSpc>
                <a:spcPct val="100000"/>
              </a:lnSpc>
              <a:spcBef>
                <a:spcPts val="1200"/>
              </a:spcBef>
              <a:spcAft>
                <a:spcPts val="1200"/>
              </a:spcAft>
              <a:buNone/>
            </a:pPr>
            <a:r>
              <a:rPr lang="en" sz="2400">
                <a:solidFill>
                  <a:srgbClr val="000000"/>
                </a:solidFill>
                <a:latin typeface="Arial"/>
                <a:ea typeface="Arial"/>
                <a:cs typeface="Arial"/>
                <a:sym typeface="Arial"/>
              </a:rPr>
              <a:t>As Hopper’s rotors </a:t>
            </a:r>
            <a:r>
              <a:rPr i="1" lang="en" sz="2400">
                <a:solidFill>
                  <a:srgbClr val="000000"/>
                </a:solidFill>
                <a:latin typeface="Arial"/>
                <a:ea typeface="Arial"/>
                <a:cs typeface="Arial"/>
                <a:sym typeface="Arial"/>
              </a:rPr>
              <a:t>decrease</a:t>
            </a:r>
            <a:r>
              <a:rPr lang="en" sz="2400">
                <a:solidFill>
                  <a:srgbClr val="000000"/>
                </a:solidFill>
                <a:latin typeface="Arial"/>
                <a:ea typeface="Arial"/>
                <a:cs typeface="Arial"/>
                <a:sym typeface="Arial"/>
              </a:rPr>
              <a:t> in speed, the altitude </a:t>
            </a:r>
            <a:r>
              <a:rPr i="1" lang="en" sz="2400">
                <a:solidFill>
                  <a:srgbClr val="000000"/>
                </a:solidFill>
                <a:latin typeface="Arial"/>
                <a:ea typeface="Arial"/>
                <a:cs typeface="Arial"/>
                <a:sym typeface="Arial"/>
              </a:rPr>
              <a:t>decreases</a:t>
            </a:r>
            <a:r>
              <a:rPr lang="en" sz="2400">
                <a:solidFill>
                  <a:srgbClr val="000000"/>
                </a:solidFill>
                <a:latin typeface="Arial"/>
                <a:ea typeface="Arial"/>
                <a:cs typeface="Arial"/>
                <a:sym typeface="Arial"/>
              </a:rPr>
              <a:t>.</a:t>
            </a:r>
            <a:endParaRPr sz="2400">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CC0000"/>
            </a:gs>
            <a:gs pos="100000">
              <a:srgbClr val="F1C232"/>
            </a:gs>
          </a:gsLst>
          <a:lin ang="5400012" scaled="0"/>
        </a:gradFill>
      </p:bgPr>
    </p:bg>
    <p:spTree>
      <p:nvGrpSpPr>
        <p:cNvPr id="133" name="Shape 133"/>
        <p:cNvGrpSpPr/>
        <p:nvPr/>
      </p:nvGrpSpPr>
      <p:grpSpPr>
        <a:xfrm>
          <a:off x="0" y="0"/>
          <a:ext cx="0" cy="0"/>
          <a:chOff x="0" y="0"/>
          <a:chExt cx="0" cy="0"/>
        </a:xfrm>
      </p:grpSpPr>
      <p:sp>
        <p:nvSpPr>
          <p:cNvPr id="134" name="Google Shape;134;p22"/>
          <p:cNvSpPr txBox="1"/>
          <p:nvPr>
            <p:ph type="title"/>
          </p:nvPr>
        </p:nvSpPr>
        <p:spPr>
          <a:xfrm>
            <a:off x="311700" y="230259"/>
            <a:ext cx="7886700" cy="595500"/>
          </a:xfrm>
          <a:prstGeom prst="rect">
            <a:avLst/>
          </a:prstGeom>
          <a:noFill/>
          <a:ln>
            <a:noFill/>
          </a:ln>
        </p:spPr>
        <p:txBody>
          <a:bodyPr anchorCtr="0" anchor="t" bIns="34275" lIns="68575" spcFirstLastPara="1" rIns="68575" wrap="square" tIns="34275">
            <a:normAutofit fontScale="90000"/>
          </a:bodyPr>
          <a:lstStyle/>
          <a:p>
            <a:pPr indent="0" lvl="0" marL="0" rtl="0" algn="l">
              <a:lnSpc>
                <a:spcPct val="90000"/>
              </a:lnSpc>
              <a:spcBef>
                <a:spcPts val="0"/>
              </a:spcBef>
              <a:spcAft>
                <a:spcPts val="0"/>
              </a:spcAft>
              <a:buClr>
                <a:srgbClr val="99CC67"/>
              </a:buClr>
              <a:buSzPct val="100000"/>
              <a:buFont typeface="Bebas Neue"/>
              <a:buNone/>
            </a:pPr>
            <a:r>
              <a:rPr lang="en"/>
              <a:t>Flight Maneuvers – Pitch</a:t>
            </a:r>
            <a:endParaRPr/>
          </a:p>
        </p:txBody>
      </p:sp>
      <p:pic>
        <p:nvPicPr>
          <p:cNvPr id="135" name="Google Shape;135;p22"/>
          <p:cNvPicPr preferRelativeResize="0"/>
          <p:nvPr/>
        </p:nvPicPr>
        <p:blipFill>
          <a:blip r:embed="rId3">
            <a:alphaModFix/>
          </a:blip>
          <a:stretch>
            <a:fillRect/>
          </a:stretch>
        </p:blipFill>
        <p:spPr>
          <a:xfrm>
            <a:off x="7002726" y="230250"/>
            <a:ext cx="1912374" cy="595500"/>
          </a:xfrm>
          <a:prstGeom prst="rect">
            <a:avLst/>
          </a:prstGeom>
          <a:noFill/>
          <a:ln>
            <a:noFill/>
          </a:ln>
        </p:spPr>
      </p:pic>
      <p:sp>
        <p:nvSpPr>
          <p:cNvPr id="136" name="Google Shape;136;p22"/>
          <p:cNvSpPr/>
          <p:nvPr/>
        </p:nvSpPr>
        <p:spPr>
          <a:xfrm>
            <a:off x="60650" y="2820575"/>
            <a:ext cx="4415400" cy="2070000"/>
          </a:xfrm>
          <a:prstGeom prst="roundRect">
            <a:avLst>
              <a:gd fmla="val 16667" name="adj"/>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7" name="Google Shape;137;p22"/>
          <p:cNvSpPr txBox="1"/>
          <p:nvPr>
            <p:ph idx="1" type="body"/>
          </p:nvPr>
        </p:nvSpPr>
        <p:spPr>
          <a:xfrm>
            <a:off x="215725" y="980725"/>
            <a:ext cx="4185600" cy="1638300"/>
          </a:xfrm>
          <a:prstGeom prst="rect">
            <a:avLst/>
          </a:prstGeom>
        </p:spPr>
        <p:txBody>
          <a:bodyPr anchorCtr="0" anchor="t" bIns="34275" lIns="68575" spcFirstLastPara="1" rIns="68575" wrap="square" tIns="34275">
            <a:noAutofit/>
          </a:bodyPr>
          <a:lstStyle/>
          <a:p>
            <a:pPr indent="0" lvl="0" marL="0" rtl="0" algn="l">
              <a:lnSpc>
                <a:spcPct val="100000"/>
              </a:lnSpc>
              <a:spcBef>
                <a:spcPts val="0"/>
              </a:spcBef>
              <a:spcAft>
                <a:spcPts val="0"/>
              </a:spcAft>
              <a:buNone/>
            </a:pPr>
            <a:r>
              <a:rPr b="1" lang="en" sz="2400">
                <a:solidFill>
                  <a:srgbClr val="000000"/>
                </a:solidFill>
                <a:latin typeface="Arial"/>
                <a:ea typeface="Arial"/>
                <a:cs typeface="Arial"/>
                <a:sym typeface="Arial"/>
              </a:rPr>
              <a:t>Forward pitch</a:t>
            </a:r>
            <a:r>
              <a:rPr lang="en" sz="2400">
                <a:solidFill>
                  <a:srgbClr val="000000"/>
                </a:solidFill>
                <a:latin typeface="Arial"/>
                <a:ea typeface="Arial"/>
                <a:cs typeface="Arial"/>
                <a:sym typeface="Arial"/>
              </a:rPr>
              <a:t> occurs when Hopper’s front rotors spin </a:t>
            </a:r>
            <a:r>
              <a:rPr i="1" lang="en" sz="2400">
                <a:solidFill>
                  <a:srgbClr val="000000"/>
                </a:solidFill>
                <a:latin typeface="Arial"/>
                <a:ea typeface="Arial"/>
                <a:cs typeface="Arial"/>
                <a:sym typeface="Arial"/>
              </a:rPr>
              <a:t>slower</a:t>
            </a:r>
            <a:r>
              <a:rPr lang="en" sz="2400">
                <a:solidFill>
                  <a:srgbClr val="000000"/>
                </a:solidFill>
                <a:latin typeface="Arial"/>
                <a:ea typeface="Arial"/>
                <a:cs typeface="Arial"/>
                <a:sym typeface="Arial"/>
              </a:rPr>
              <a:t> than the rear rotors. Hopper moves </a:t>
            </a:r>
            <a:r>
              <a:rPr b="1" lang="en" sz="2400">
                <a:solidFill>
                  <a:srgbClr val="000000"/>
                </a:solidFill>
                <a:latin typeface="Arial"/>
                <a:ea typeface="Arial"/>
                <a:cs typeface="Arial"/>
                <a:sym typeface="Arial"/>
              </a:rPr>
              <a:t>forward</a:t>
            </a:r>
            <a:r>
              <a:rPr lang="en" sz="2400">
                <a:solidFill>
                  <a:srgbClr val="000000"/>
                </a:solidFill>
                <a:latin typeface="Arial"/>
                <a:ea typeface="Arial"/>
                <a:cs typeface="Arial"/>
                <a:sym typeface="Arial"/>
              </a:rPr>
              <a:t>.</a:t>
            </a:r>
            <a:endParaRPr sz="2400">
              <a:solidFill>
                <a:srgbClr val="000000"/>
              </a:solidFill>
              <a:latin typeface="Arial"/>
              <a:ea typeface="Arial"/>
              <a:cs typeface="Arial"/>
              <a:sym typeface="Arial"/>
            </a:endParaRPr>
          </a:p>
          <a:p>
            <a:pPr indent="0" lvl="0" marL="0" rtl="0" algn="l">
              <a:lnSpc>
                <a:spcPct val="100000"/>
              </a:lnSpc>
              <a:spcBef>
                <a:spcPts val="1200"/>
              </a:spcBef>
              <a:spcAft>
                <a:spcPts val="1200"/>
              </a:spcAft>
              <a:buNone/>
            </a:pPr>
            <a:r>
              <a:t/>
            </a:r>
            <a:endParaRPr sz="2400">
              <a:solidFill>
                <a:schemeClr val="dk1"/>
              </a:solidFill>
              <a:latin typeface="Arial"/>
              <a:ea typeface="Arial"/>
              <a:cs typeface="Arial"/>
              <a:sym typeface="Arial"/>
            </a:endParaRPr>
          </a:p>
        </p:txBody>
      </p:sp>
      <p:sp>
        <p:nvSpPr>
          <p:cNvPr id="138" name="Google Shape;138;p22"/>
          <p:cNvSpPr/>
          <p:nvPr/>
        </p:nvSpPr>
        <p:spPr>
          <a:xfrm>
            <a:off x="4667950" y="2820575"/>
            <a:ext cx="4415400" cy="2070000"/>
          </a:xfrm>
          <a:prstGeom prst="roundRect">
            <a:avLst>
              <a:gd fmla="val 16667" name="adj"/>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9" name="Google Shape;139;p22"/>
          <p:cNvSpPr txBox="1"/>
          <p:nvPr>
            <p:ph idx="1" type="body"/>
          </p:nvPr>
        </p:nvSpPr>
        <p:spPr>
          <a:xfrm>
            <a:off x="4823025" y="980725"/>
            <a:ext cx="4260300" cy="1638300"/>
          </a:xfrm>
          <a:prstGeom prst="rect">
            <a:avLst/>
          </a:prstGeom>
        </p:spPr>
        <p:txBody>
          <a:bodyPr anchorCtr="0" anchor="t" bIns="34275" lIns="68575" spcFirstLastPara="1" rIns="68575" wrap="square" tIns="34275">
            <a:noAutofit/>
          </a:bodyPr>
          <a:lstStyle/>
          <a:p>
            <a:pPr indent="0" lvl="0" marL="0" rtl="0" algn="l">
              <a:lnSpc>
                <a:spcPct val="100000"/>
              </a:lnSpc>
              <a:spcBef>
                <a:spcPts val="0"/>
              </a:spcBef>
              <a:spcAft>
                <a:spcPts val="0"/>
              </a:spcAft>
              <a:buNone/>
            </a:pPr>
            <a:r>
              <a:rPr b="1" lang="en" sz="2400">
                <a:solidFill>
                  <a:srgbClr val="000000"/>
                </a:solidFill>
                <a:latin typeface="Arial"/>
                <a:ea typeface="Arial"/>
                <a:cs typeface="Arial"/>
                <a:sym typeface="Arial"/>
              </a:rPr>
              <a:t>Backward</a:t>
            </a:r>
            <a:r>
              <a:rPr b="1" lang="en" sz="2400">
                <a:solidFill>
                  <a:srgbClr val="000000"/>
                </a:solidFill>
                <a:latin typeface="Arial"/>
                <a:ea typeface="Arial"/>
                <a:cs typeface="Arial"/>
                <a:sym typeface="Arial"/>
              </a:rPr>
              <a:t> pitch</a:t>
            </a:r>
            <a:r>
              <a:rPr lang="en" sz="2400">
                <a:solidFill>
                  <a:srgbClr val="000000"/>
                </a:solidFill>
                <a:latin typeface="Arial"/>
                <a:ea typeface="Arial"/>
                <a:cs typeface="Arial"/>
                <a:sym typeface="Arial"/>
              </a:rPr>
              <a:t> occurs when </a:t>
            </a:r>
            <a:r>
              <a:rPr lang="en" sz="2400">
                <a:solidFill>
                  <a:srgbClr val="000000"/>
                </a:solidFill>
                <a:latin typeface="Arial"/>
                <a:ea typeface="Arial"/>
                <a:cs typeface="Arial"/>
                <a:sym typeface="Arial"/>
              </a:rPr>
              <a:t>Hopper’s front rotors spin </a:t>
            </a:r>
            <a:r>
              <a:rPr i="1" lang="en" sz="2400">
                <a:solidFill>
                  <a:srgbClr val="000000"/>
                </a:solidFill>
                <a:latin typeface="Arial"/>
                <a:ea typeface="Arial"/>
                <a:cs typeface="Arial"/>
                <a:sym typeface="Arial"/>
              </a:rPr>
              <a:t>faster</a:t>
            </a:r>
            <a:r>
              <a:rPr lang="en" sz="2400">
                <a:solidFill>
                  <a:srgbClr val="000000"/>
                </a:solidFill>
                <a:latin typeface="Arial"/>
                <a:ea typeface="Arial"/>
                <a:cs typeface="Arial"/>
                <a:sym typeface="Arial"/>
              </a:rPr>
              <a:t> than the rear rotors. Hopper moves </a:t>
            </a:r>
            <a:r>
              <a:rPr b="1" lang="en" sz="2400">
                <a:solidFill>
                  <a:srgbClr val="000000"/>
                </a:solidFill>
                <a:latin typeface="Arial"/>
                <a:ea typeface="Arial"/>
                <a:cs typeface="Arial"/>
                <a:sym typeface="Arial"/>
              </a:rPr>
              <a:t>backward</a:t>
            </a:r>
            <a:r>
              <a:rPr lang="en" sz="2400">
                <a:solidFill>
                  <a:srgbClr val="000000"/>
                </a:solidFill>
                <a:latin typeface="Arial"/>
                <a:ea typeface="Arial"/>
                <a:cs typeface="Arial"/>
                <a:sym typeface="Arial"/>
              </a:rPr>
              <a:t>.</a:t>
            </a:r>
            <a:endParaRPr sz="2400">
              <a:solidFill>
                <a:srgbClr val="000000"/>
              </a:solidFill>
              <a:latin typeface="Arial"/>
              <a:ea typeface="Arial"/>
              <a:cs typeface="Arial"/>
              <a:sym typeface="Arial"/>
            </a:endParaRPr>
          </a:p>
          <a:p>
            <a:pPr indent="0" lvl="0" marL="0" rtl="0" algn="l">
              <a:lnSpc>
                <a:spcPct val="100000"/>
              </a:lnSpc>
              <a:spcBef>
                <a:spcPts val="1200"/>
              </a:spcBef>
              <a:spcAft>
                <a:spcPts val="1200"/>
              </a:spcAft>
              <a:buNone/>
            </a:pPr>
            <a:r>
              <a:t/>
            </a:r>
            <a:endParaRPr sz="2400">
              <a:solidFill>
                <a:schemeClr val="dk1"/>
              </a:solidFill>
              <a:latin typeface="Arial"/>
              <a:ea typeface="Arial"/>
              <a:cs typeface="Arial"/>
              <a:sym typeface="Arial"/>
            </a:endParaRPr>
          </a:p>
        </p:txBody>
      </p:sp>
      <p:pic>
        <p:nvPicPr>
          <p:cNvPr id="140" name="Google Shape;140;p22"/>
          <p:cNvPicPr preferRelativeResize="0"/>
          <p:nvPr/>
        </p:nvPicPr>
        <p:blipFill>
          <a:blip r:embed="rId4">
            <a:alphaModFix/>
          </a:blip>
          <a:stretch>
            <a:fillRect/>
          </a:stretch>
        </p:blipFill>
        <p:spPr>
          <a:xfrm>
            <a:off x="135381" y="2993987"/>
            <a:ext cx="4265931" cy="1723175"/>
          </a:xfrm>
          <a:prstGeom prst="rect">
            <a:avLst/>
          </a:prstGeom>
          <a:noFill/>
          <a:ln>
            <a:noFill/>
          </a:ln>
        </p:spPr>
      </p:pic>
      <p:pic>
        <p:nvPicPr>
          <p:cNvPr id="141" name="Google Shape;141;p22"/>
          <p:cNvPicPr preferRelativeResize="0"/>
          <p:nvPr/>
        </p:nvPicPr>
        <p:blipFill>
          <a:blip r:embed="rId5">
            <a:alphaModFix/>
          </a:blip>
          <a:stretch>
            <a:fillRect/>
          </a:stretch>
        </p:blipFill>
        <p:spPr>
          <a:xfrm>
            <a:off x="4745500" y="2993975"/>
            <a:ext cx="4260302" cy="162225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CC0000"/>
            </a:gs>
            <a:gs pos="100000">
              <a:srgbClr val="F1C232"/>
            </a:gs>
          </a:gsLst>
          <a:lin ang="5400012" scaled="0"/>
        </a:gradFill>
      </p:bgPr>
    </p:bg>
    <p:spTree>
      <p:nvGrpSpPr>
        <p:cNvPr id="145" name="Shape 145"/>
        <p:cNvGrpSpPr/>
        <p:nvPr/>
      </p:nvGrpSpPr>
      <p:grpSpPr>
        <a:xfrm>
          <a:off x="0" y="0"/>
          <a:ext cx="0" cy="0"/>
          <a:chOff x="0" y="0"/>
          <a:chExt cx="0" cy="0"/>
        </a:xfrm>
      </p:grpSpPr>
      <p:sp>
        <p:nvSpPr>
          <p:cNvPr id="146" name="Google Shape;146;p23"/>
          <p:cNvSpPr txBox="1"/>
          <p:nvPr>
            <p:ph type="title"/>
          </p:nvPr>
        </p:nvSpPr>
        <p:spPr>
          <a:xfrm>
            <a:off x="311700" y="230259"/>
            <a:ext cx="7886700" cy="595500"/>
          </a:xfrm>
          <a:prstGeom prst="rect">
            <a:avLst/>
          </a:prstGeom>
          <a:noFill/>
          <a:ln>
            <a:noFill/>
          </a:ln>
        </p:spPr>
        <p:txBody>
          <a:bodyPr anchorCtr="0" anchor="t" bIns="34275" lIns="68575" spcFirstLastPara="1" rIns="68575" wrap="square" tIns="34275">
            <a:normAutofit fontScale="90000"/>
          </a:bodyPr>
          <a:lstStyle/>
          <a:p>
            <a:pPr indent="0" lvl="0" marL="0" rtl="0" algn="l">
              <a:lnSpc>
                <a:spcPct val="90000"/>
              </a:lnSpc>
              <a:spcBef>
                <a:spcPts val="0"/>
              </a:spcBef>
              <a:spcAft>
                <a:spcPts val="0"/>
              </a:spcAft>
              <a:buClr>
                <a:srgbClr val="99CC67"/>
              </a:buClr>
              <a:buSzPct val="100000"/>
              <a:buFont typeface="Bebas Neue"/>
              <a:buNone/>
            </a:pPr>
            <a:r>
              <a:rPr lang="en"/>
              <a:t>Flight Maneuvers – Roll</a:t>
            </a:r>
            <a:endParaRPr/>
          </a:p>
        </p:txBody>
      </p:sp>
      <p:pic>
        <p:nvPicPr>
          <p:cNvPr id="147" name="Google Shape;147;p23"/>
          <p:cNvPicPr preferRelativeResize="0"/>
          <p:nvPr/>
        </p:nvPicPr>
        <p:blipFill>
          <a:blip r:embed="rId3">
            <a:alphaModFix/>
          </a:blip>
          <a:stretch>
            <a:fillRect/>
          </a:stretch>
        </p:blipFill>
        <p:spPr>
          <a:xfrm>
            <a:off x="7002726" y="230250"/>
            <a:ext cx="1912374" cy="595500"/>
          </a:xfrm>
          <a:prstGeom prst="rect">
            <a:avLst/>
          </a:prstGeom>
          <a:noFill/>
          <a:ln>
            <a:noFill/>
          </a:ln>
        </p:spPr>
      </p:pic>
      <p:sp>
        <p:nvSpPr>
          <p:cNvPr id="148" name="Google Shape;148;p23"/>
          <p:cNvSpPr/>
          <p:nvPr/>
        </p:nvSpPr>
        <p:spPr>
          <a:xfrm>
            <a:off x="416763" y="2592500"/>
            <a:ext cx="3703200" cy="2395200"/>
          </a:xfrm>
          <a:prstGeom prst="roundRect">
            <a:avLst>
              <a:gd fmla="val 16667" name="adj"/>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9" name="Google Shape;149;p23"/>
          <p:cNvSpPr txBox="1"/>
          <p:nvPr>
            <p:ph idx="1" type="body"/>
          </p:nvPr>
        </p:nvSpPr>
        <p:spPr>
          <a:xfrm>
            <a:off x="215725" y="980725"/>
            <a:ext cx="4227600" cy="1638300"/>
          </a:xfrm>
          <a:prstGeom prst="rect">
            <a:avLst/>
          </a:prstGeom>
        </p:spPr>
        <p:txBody>
          <a:bodyPr anchorCtr="0" anchor="t" bIns="34275" lIns="68575" spcFirstLastPara="1" rIns="68575" wrap="square" tIns="34275">
            <a:noAutofit/>
          </a:bodyPr>
          <a:lstStyle/>
          <a:p>
            <a:pPr indent="0" lvl="0" marL="0" rtl="0" algn="l">
              <a:lnSpc>
                <a:spcPct val="100000"/>
              </a:lnSpc>
              <a:spcBef>
                <a:spcPts val="0"/>
              </a:spcBef>
              <a:spcAft>
                <a:spcPts val="0"/>
              </a:spcAft>
              <a:buNone/>
            </a:pPr>
            <a:r>
              <a:rPr b="1" lang="en" sz="2400">
                <a:solidFill>
                  <a:srgbClr val="000000"/>
                </a:solidFill>
                <a:latin typeface="Arial"/>
                <a:ea typeface="Arial"/>
                <a:cs typeface="Arial"/>
                <a:sym typeface="Arial"/>
              </a:rPr>
              <a:t>Roll left</a:t>
            </a:r>
            <a:r>
              <a:rPr lang="en" sz="2400">
                <a:solidFill>
                  <a:srgbClr val="000000"/>
                </a:solidFill>
                <a:latin typeface="Arial"/>
                <a:ea typeface="Arial"/>
                <a:cs typeface="Arial"/>
                <a:sym typeface="Arial"/>
              </a:rPr>
              <a:t> </a:t>
            </a:r>
            <a:r>
              <a:rPr lang="en" sz="2400">
                <a:solidFill>
                  <a:srgbClr val="000000"/>
                </a:solidFill>
                <a:latin typeface="Arial"/>
                <a:ea typeface="Arial"/>
                <a:cs typeface="Arial"/>
                <a:sym typeface="Arial"/>
              </a:rPr>
              <a:t>occurs when Hopper’s right rotors spin </a:t>
            </a:r>
            <a:r>
              <a:rPr i="1" lang="en" sz="2400">
                <a:solidFill>
                  <a:srgbClr val="000000"/>
                </a:solidFill>
                <a:latin typeface="Arial"/>
                <a:ea typeface="Arial"/>
                <a:cs typeface="Arial"/>
                <a:sym typeface="Arial"/>
              </a:rPr>
              <a:t>faster</a:t>
            </a:r>
            <a:r>
              <a:rPr lang="en" sz="2400">
                <a:solidFill>
                  <a:srgbClr val="000000"/>
                </a:solidFill>
                <a:latin typeface="Arial"/>
                <a:ea typeface="Arial"/>
                <a:cs typeface="Arial"/>
                <a:sym typeface="Arial"/>
              </a:rPr>
              <a:t> than the left rotors. Hopper moves to the </a:t>
            </a:r>
            <a:r>
              <a:rPr b="1" lang="en" sz="2400">
                <a:solidFill>
                  <a:srgbClr val="000000"/>
                </a:solidFill>
                <a:latin typeface="Arial"/>
                <a:ea typeface="Arial"/>
                <a:cs typeface="Arial"/>
                <a:sym typeface="Arial"/>
              </a:rPr>
              <a:t>left</a:t>
            </a:r>
            <a:r>
              <a:rPr lang="en" sz="2400">
                <a:solidFill>
                  <a:srgbClr val="000000"/>
                </a:solidFill>
                <a:latin typeface="Arial"/>
                <a:ea typeface="Arial"/>
                <a:cs typeface="Arial"/>
                <a:sym typeface="Arial"/>
              </a:rPr>
              <a:t>.</a:t>
            </a:r>
            <a:endParaRPr sz="2400">
              <a:solidFill>
                <a:srgbClr val="000000"/>
              </a:solidFill>
              <a:latin typeface="Arial"/>
              <a:ea typeface="Arial"/>
              <a:cs typeface="Arial"/>
              <a:sym typeface="Arial"/>
            </a:endParaRPr>
          </a:p>
          <a:p>
            <a:pPr indent="0" lvl="0" marL="0" rtl="0" algn="l">
              <a:lnSpc>
                <a:spcPct val="100000"/>
              </a:lnSpc>
              <a:spcBef>
                <a:spcPts val="1200"/>
              </a:spcBef>
              <a:spcAft>
                <a:spcPts val="1200"/>
              </a:spcAft>
              <a:buNone/>
            </a:pPr>
            <a:r>
              <a:t/>
            </a:r>
            <a:endParaRPr sz="2400">
              <a:solidFill>
                <a:schemeClr val="dk1"/>
              </a:solidFill>
              <a:latin typeface="Arial"/>
              <a:ea typeface="Arial"/>
              <a:cs typeface="Arial"/>
              <a:sym typeface="Arial"/>
            </a:endParaRPr>
          </a:p>
        </p:txBody>
      </p:sp>
      <p:sp>
        <p:nvSpPr>
          <p:cNvPr id="150" name="Google Shape;150;p23"/>
          <p:cNvSpPr txBox="1"/>
          <p:nvPr>
            <p:ph idx="1" type="body"/>
          </p:nvPr>
        </p:nvSpPr>
        <p:spPr>
          <a:xfrm>
            <a:off x="4823025" y="980725"/>
            <a:ext cx="4260300" cy="1638300"/>
          </a:xfrm>
          <a:prstGeom prst="rect">
            <a:avLst/>
          </a:prstGeom>
        </p:spPr>
        <p:txBody>
          <a:bodyPr anchorCtr="0" anchor="t" bIns="34275" lIns="68575" spcFirstLastPara="1" rIns="68575" wrap="square" tIns="34275">
            <a:noAutofit/>
          </a:bodyPr>
          <a:lstStyle/>
          <a:p>
            <a:pPr indent="0" lvl="0" marL="0" rtl="0" algn="l">
              <a:lnSpc>
                <a:spcPct val="100000"/>
              </a:lnSpc>
              <a:spcBef>
                <a:spcPts val="0"/>
              </a:spcBef>
              <a:spcAft>
                <a:spcPts val="0"/>
              </a:spcAft>
              <a:buNone/>
            </a:pPr>
            <a:r>
              <a:rPr b="1" lang="en" sz="2400">
                <a:solidFill>
                  <a:srgbClr val="000000"/>
                </a:solidFill>
                <a:latin typeface="Arial"/>
                <a:ea typeface="Arial"/>
                <a:cs typeface="Arial"/>
                <a:sym typeface="Arial"/>
              </a:rPr>
              <a:t>Roll right</a:t>
            </a:r>
            <a:r>
              <a:rPr lang="en" sz="2400">
                <a:solidFill>
                  <a:srgbClr val="000000"/>
                </a:solidFill>
                <a:latin typeface="Arial"/>
                <a:ea typeface="Arial"/>
                <a:cs typeface="Arial"/>
                <a:sym typeface="Arial"/>
              </a:rPr>
              <a:t> occurs when Hopper’s right rotors spin </a:t>
            </a:r>
            <a:r>
              <a:rPr i="1" lang="en" sz="2400">
                <a:solidFill>
                  <a:srgbClr val="000000"/>
                </a:solidFill>
                <a:latin typeface="Arial"/>
                <a:ea typeface="Arial"/>
                <a:cs typeface="Arial"/>
                <a:sym typeface="Arial"/>
              </a:rPr>
              <a:t>slower</a:t>
            </a:r>
            <a:r>
              <a:rPr lang="en" sz="2400">
                <a:solidFill>
                  <a:srgbClr val="000000"/>
                </a:solidFill>
                <a:latin typeface="Arial"/>
                <a:ea typeface="Arial"/>
                <a:cs typeface="Arial"/>
                <a:sym typeface="Arial"/>
              </a:rPr>
              <a:t> than the left rotors. Hopper moves to the </a:t>
            </a:r>
            <a:r>
              <a:rPr b="1" lang="en" sz="2400">
                <a:solidFill>
                  <a:srgbClr val="000000"/>
                </a:solidFill>
                <a:latin typeface="Arial"/>
                <a:ea typeface="Arial"/>
                <a:cs typeface="Arial"/>
                <a:sym typeface="Arial"/>
              </a:rPr>
              <a:t>right</a:t>
            </a:r>
            <a:r>
              <a:rPr lang="en" sz="2400">
                <a:solidFill>
                  <a:srgbClr val="000000"/>
                </a:solidFill>
                <a:latin typeface="Arial"/>
                <a:ea typeface="Arial"/>
                <a:cs typeface="Arial"/>
                <a:sym typeface="Arial"/>
              </a:rPr>
              <a:t>.</a:t>
            </a:r>
            <a:endParaRPr sz="2400">
              <a:solidFill>
                <a:srgbClr val="000000"/>
              </a:solidFill>
              <a:latin typeface="Arial"/>
              <a:ea typeface="Arial"/>
              <a:cs typeface="Arial"/>
              <a:sym typeface="Arial"/>
            </a:endParaRPr>
          </a:p>
          <a:p>
            <a:pPr indent="0" lvl="0" marL="0" rtl="0" algn="l">
              <a:lnSpc>
                <a:spcPct val="100000"/>
              </a:lnSpc>
              <a:spcBef>
                <a:spcPts val="1200"/>
              </a:spcBef>
              <a:spcAft>
                <a:spcPts val="1200"/>
              </a:spcAft>
              <a:buNone/>
            </a:pPr>
            <a:r>
              <a:t/>
            </a:r>
            <a:endParaRPr sz="2400">
              <a:solidFill>
                <a:schemeClr val="dk1"/>
              </a:solidFill>
              <a:latin typeface="Arial"/>
              <a:ea typeface="Arial"/>
              <a:cs typeface="Arial"/>
              <a:sym typeface="Arial"/>
            </a:endParaRPr>
          </a:p>
        </p:txBody>
      </p:sp>
      <p:pic>
        <p:nvPicPr>
          <p:cNvPr id="151" name="Google Shape;151;p23"/>
          <p:cNvPicPr preferRelativeResize="0"/>
          <p:nvPr/>
        </p:nvPicPr>
        <p:blipFill>
          <a:blip r:embed="rId4">
            <a:alphaModFix/>
          </a:blip>
          <a:stretch>
            <a:fillRect/>
          </a:stretch>
        </p:blipFill>
        <p:spPr>
          <a:xfrm>
            <a:off x="590513" y="2672550"/>
            <a:ext cx="3355675" cy="2213650"/>
          </a:xfrm>
          <a:prstGeom prst="rect">
            <a:avLst/>
          </a:prstGeom>
          <a:noFill/>
          <a:ln>
            <a:noFill/>
          </a:ln>
        </p:spPr>
      </p:pic>
      <p:sp>
        <p:nvSpPr>
          <p:cNvPr id="152" name="Google Shape;152;p23"/>
          <p:cNvSpPr/>
          <p:nvPr/>
        </p:nvSpPr>
        <p:spPr>
          <a:xfrm>
            <a:off x="5024038" y="2592500"/>
            <a:ext cx="3703200" cy="2395200"/>
          </a:xfrm>
          <a:prstGeom prst="roundRect">
            <a:avLst>
              <a:gd fmla="val 16667" name="adj"/>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53" name="Google Shape;153;p23"/>
          <p:cNvPicPr preferRelativeResize="0"/>
          <p:nvPr/>
        </p:nvPicPr>
        <p:blipFill>
          <a:blip r:embed="rId5">
            <a:alphaModFix/>
          </a:blip>
          <a:stretch>
            <a:fillRect/>
          </a:stretch>
        </p:blipFill>
        <p:spPr>
          <a:xfrm>
            <a:off x="5197813" y="2672575"/>
            <a:ext cx="3355675" cy="22136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CC0000"/>
            </a:gs>
            <a:gs pos="100000">
              <a:srgbClr val="F1C232"/>
            </a:gs>
          </a:gsLst>
          <a:lin ang="5400012" scaled="0"/>
        </a:gradFill>
      </p:bgPr>
    </p:bg>
    <p:spTree>
      <p:nvGrpSpPr>
        <p:cNvPr id="157" name="Shape 157"/>
        <p:cNvGrpSpPr/>
        <p:nvPr/>
      </p:nvGrpSpPr>
      <p:grpSpPr>
        <a:xfrm>
          <a:off x="0" y="0"/>
          <a:ext cx="0" cy="0"/>
          <a:chOff x="0" y="0"/>
          <a:chExt cx="0" cy="0"/>
        </a:xfrm>
      </p:grpSpPr>
      <p:sp>
        <p:nvSpPr>
          <p:cNvPr id="158" name="Google Shape;158;p24"/>
          <p:cNvSpPr txBox="1"/>
          <p:nvPr>
            <p:ph type="title"/>
          </p:nvPr>
        </p:nvSpPr>
        <p:spPr>
          <a:xfrm>
            <a:off x="311700" y="230259"/>
            <a:ext cx="7886700" cy="595500"/>
          </a:xfrm>
          <a:prstGeom prst="rect">
            <a:avLst/>
          </a:prstGeom>
          <a:noFill/>
          <a:ln>
            <a:noFill/>
          </a:ln>
        </p:spPr>
        <p:txBody>
          <a:bodyPr anchorCtr="0" anchor="t" bIns="34275" lIns="68575" spcFirstLastPara="1" rIns="68575" wrap="square" tIns="34275">
            <a:normAutofit fontScale="90000"/>
          </a:bodyPr>
          <a:lstStyle/>
          <a:p>
            <a:pPr indent="0" lvl="0" marL="0" rtl="0" algn="l">
              <a:lnSpc>
                <a:spcPct val="90000"/>
              </a:lnSpc>
              <a:spcBef>
                <a:spcPts val="0"/>
              </a:spcBef>
              <a:spcAft>
                <a:spcPts val="0"/>
              </a:spcAft>
              <a:buClr>
                <a:srgbClr val="99CC67"/>
              </a:buClr>
              <a:buSzPct val="100000"/>
              <a:buFont typeface="Bebas Neue"/>
              <a:buNone/>
            </a:pPr>
            <a:r>
              <a:rPr lang="en"/>
              <a:t>Flight Maneuvers – Yaw</a:t>
            </a:r>
            <a:endParaRPr/>
          </a:p>
        </p:txBody>
      </p:sp>
      <p:pic>
        <p:nvPicPr>
          <p:cNvPr id="159" name="Google Shape;159;p24"/>
          <p:cNvPicPr preferRelativeResize="0"/>
          <p:nvPr/>
        </p:nvPicPr>
        <p:blipFill>
          <a:blip r:embed="rId3">
            <a:alphaModFix/>
          </a:blip>
          <a:stretch>
            <a:fillRect/>
          </a:stretch>
        </p:blipFill>
        <p:spPr>
          <a:xfrm>
            <a:off x="7002726" y="230250"/>
            <a:ext cx="1912374" cy="595500"/>
          </a:xfrm>
          <a:prstGeom prst="rect">
            <a:avLst/>
          </a:prstGeom>
          <a:noFill/>
          <a:ln>
            <a:noFill/>
          </a:ln>
        </p:spPr>
      </p:pic>
      <p:sp>
        <p:nvSpPr>
          <p:cNvPr id="160" name="Google Shape;160;p24"/>
          <p:cNvSpPr/>
          <p:nvPr/>
        </p:nvSpPr>
        <p:spPr>
          <a:xfrm>
            <a:off x="138225" y="2892800"/>
            <a:ext cx="4260300" cy="2101800"/>
          </a:xfrm>
          <a:prstGeom prst="roundRect">
            <a:avLst>
              <a:gd fmla="val 16667" name="adj"/>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1" name="Google Shape;161;p24"/>
          <p:cNvSpPr txBox="1"/>
          <p:nvPr>
            <p:ph idx="1" type="body"/>
          </p:nvPr>
        </p:nvSpPr>
        <p:spPr>
          <a:xfrm>
            <a:off x="215725" y="904525"/>
            <a:ext cx="4356300" cy="1900200"/>
          </a:xfrm>
          <a:prstGeom prst="rect">
            <a:avLst/>
          </a:prstGeom>
        </p:spPr>
        <p:txBody>
          <a:bodyPr anchorCtr="0" anchor="t" bIns="34275" lIns="68575" spcFirstLastPara="1" rIns="68575" wrap="square" tIns="34275">
            <a:noAutofit/>
          </a:bodyPr>
          <a:lstStyle/>
          <a:p>
            <a:pPr indent="0" lvl="0" marL="0" rtl="0" algn="l">
              <a:lnSpc>
                <a:spcPct val="100000"/>
              </a:lnSpc>
              <a:spcBef>
                <a:spcPts val="0"/>
              </a:spcBef>
              <a:spcAft>
                <a:spcPts val="1200"/>
              </a:spcAft>
              <a:buNone/>
            </a:pPr>
            <a:r>
              <a:rPr b="1" lang="en" sz="2400">
                <a:solidFill>
                  <a:srgbClr val="000000"/>
                </a:solidFill>
                <a:latin typeface="Arial"/>
                <a:ea typeface="Arial"/>
                <a:cs typeface="Arial"/>
                <a:sym typeface="Arial"/>
              </a:rPr>
              <a:t>Yaw</a:t>
            </a:r>
            <a:r>
              <a:rPr b="1" lang="en" sz="2400">
                <a:solidFill>
                  <a:srgbClr val="000000"/>
                </a:solidFill>
                <a:latin typeface="Arial"/>
                <a:ea typeface="Arial"/>
                <a:cs typeface="Arial"/>
                <a:sym typeface="Arial"/>
              </a:rPr>
              <a:t> left</a:t>
            </a:r>
            <a:r>
              <a:rPr lang="en" sz="2400">
                <a:solidFill>
                  <a:srgbClr val="000000"/>
                </a:solidFill>
                <a:latin typeface="Arial"/>
                <a:ea typeface="Arial"/>
                <a:cs typeface="Arial"/>
                <a:sym typeface="Arial"/>
              </a:rPr>
              <a:t> occurs when Hopper’s A (counterclockwise) rotors spin </a:t>
            </a:r>
            <a:r>
              <a:rPr i="1" lang="en" sz="2400">
                <a:solidFill>
                  <a:srgbClr val="000000"/>
                </a:solidFill>
                <a:latin typeface="Arial"/>
                <a:ea typeface="Arial"/>
                <a:cs typeface="Arial"/>
                <a:sym typeface="Arial"/>
              </a:rPr>
              <a:t>slower</a:t>
            </a:r>
            <a:r>
              <a:rPr lang="en" sz="2400">
                <a:solidFill>
                  <a:srgbClr val="000000"/>
                </a:solidFill>
                <a:latin typeface="Arial"/>
                <a:ea typeface="Arial"/>
                <a:cs typeface="Arial"/>
                <a:sym typeface="Arial"/>
              </a:rPr>
              <a:t> than the C (clockwise) rotors. Hopper rotates to the </a:t>
            </a:r>
            <a:r>
              <a:rPr b="1" lang="en" sz="2400">
                <a:solidFill>
                  <a:srgbClr val="000000"/>
                </a:solidFill>
                <a:latin typeface="Arial"/>
                <a:ea typeface="Arial"/>
                <a:cs typeface="Arial"/>
                <a:sym typeface="Arial"/>
              </a:rPr>
              <a:t>left</a:t>
            </a:r>
            <a:r>
              <a:rPr lang="en" sz="2400">
                <a:solidFill>
                  <a:srgbClr val="000000"/>
                </a:solidFill>
                <a:latin typeface="Arial"/>
                <a:ea typeface="Arial"/>
                <a:cs typeface="Arial"/>
                <a:sym typeface="Arial"/>
              </a:rPr>
              <a:t>.</a:t>
            </a:r>
            <a:endParaRPr sz="2400">
              <a:solidFill>
                <a:schemeClr val="dk1"/>
              </a:solidFill>
              <a:latin typeface="Arial"/>
              <a:ea typeface="Arial"/>
              <a:cs typeface="Arial"/>
              <a:sym typeface="Arial"/>
            </a:endParaRPr>
          </a:p>
        </p:txBody>
      </p:sp>
      <p:sp>
        <p:nvSpPr>
          <p:cNvPr id="162" name="Google Shape;162;p24"/>
          <p:cNvSpPr txBox="1"/>
          <p:nvPr>
            <p:ph idx="1" type="body"/>
          </p:nvPr>
        </p:nvSpPr>
        <p:spPr>
          <a:xfrm>
            <a:off x="4823025" y="904525"/>
            <a:ext cx="4320900" cy="1900200"/>
          </a:xfrm>
          <a:prstGeom prst="rect">
            <a:avLst/>
          </a:prstGeom>
        </p:spPr>
        <p:txBody>
          <a:bodyPr anchorCtr="0" anchor="t" bIns="34275" lIns="68575" spcFirstLastPara="1" rIns="68575" wrap="square" tIns="34275">
            <a:noAutofit/>
          </a:bodyPr>
          <a:lstStyle/>
          <a:p>
            <a:pPr indent="0" lvl="0" marL="0" rtl="0" algn="l">
              <a:lnSpc>
                <a:spcPct val="100000"/>
              </a:lnSpc>
              <a:spcBef>
                <a:spcPts val="0"/>
              </a:spcBef>
              <a:spcAft>
                <a:spcPts val="0"/>
              </a:spcAft>
              <a:buNone/>
            </a:pPr>
            <a:r>
              <a:rPr b="1" lang="en" sz="2400">
                <a:solidFill>
                  <a:srgbClr val="000000"/>
                </a:solidFill>
                <a:latin typeface="Arial"/>
                <a:ea typeface="Arial"/>
                <a:cs typeface="Arial"/>
                <a:sym typeface="Arial"/>
              </a:rPr>
              <a:t>Yaw</a:t>
            </a:r>
            <a:r>
              <a:rPr b="1" lang="en" sz="2400">
                <a:solidFill>
                  <a:srgbClr val="000000"/>
                </a:solidFill>
                <a:latin typeface="Arial"/>
                <a:ea typeface="Arial"/>
                <a:cs typeface="Arial"/>
                <a:sym typeface="Arial"/>
              </a:rPr>
              <a:t> right</a:t>
            </a:r>
            <a:r>
              <a:rPr lang="en" sz="2400">
                <a:solidFill>
                  <a:srgbClr val="000000"/>
                </a:solidFill>
                <a:latin typeface="Arial"/>
                <a:ea typeface="Arial"/>
                <a:cs typeface="Arial"/>
                <a:sym typeface="Arial"/>
              </a:rPr>
              <a:t> occurs </a:t>
            </a:r>
            <a:r>
              <a:rPr lang="en" sz="2400">
                <a:solidFill>
                  <a:srgbClr val="000000"/>
                </a:solidFill>
                <a:latin typeface="Arial"/>
                <a:ea typeface="Arial"/>
                <a:cs typeface="Arial"/>
                <a:sym typeface="Arial"/>
              </a:rPr>
              <a:t>when Hopper’s A (counterclockwise) rotors spin </a:t>
            </a:r>
            <a:r>
              <a:rPr i="1" lang="en" sz="2400">
                <a:solidFill>
                  <a:srgbClr val="000000"/>
                </a:solidFill>
                <a:latin typeface="Arial"/>
                <a:ea typeface="Arial"/>
                <a:cs typeface="Arial"/>
                <a:sym typeface="Arial"/>
              </a:rPr>
              <a:t>faster</a:t>
            </a:r>
            <a:r>
              <a:rPr lang="en" sz="2400">
                <a:solidFill>
                  <a:srgbClr val="000000"/>
                </a:solidFill>
                <a:latin typeface="Arial"/>
                <a:ea typeface="Arial"/>
                <a:cs typeface="Arial"/>
                <a:sym typeface="Arial"/>
              </a:rPr>
              <a:t> than the C (clockwise) rotors. </a:t>
            </a:r>
            <a:r>
              <a:rPr lang="en" sz="2400">
                <a:solidFill>
                  <a:srgbClr val="000000"/>
                </a:solidFill>
                <a:latin typeface="Arial"/>
                <a:ea typeface="Arial"/>
                <a:cs typeface="Arial"/>
                <a:sym typeface="Arial"/>
              </a:rPr>
              <a:t>Hopper rotates to the </a:t>
            </a:r>
            <a:r>
              <a:rPr b="1" lang="en" sz="2400">
                <a:solidFill>
                  <a:srgbClr val="000000"/>
                </a:solidFill>
                <a:latin typeface="Arial"/>
                <a:ea typeface="Arial"/>
                <a:cs typeface="Arial"/>
                <a:sym typeface="Arial"/>
              </a:rPr>
              <a:t>right</a:t>
            </a:r>
            <a:r>
              <a:rPr lang="en" sz="2400">
                <a:solidFill>
                  <a:srgbClr val="000000"/>
                </a:solidFill>
                <a:latin typeface="Arial"/>
                <a:ea typeface="Arial"/>
                <a:cs typeface="Arial"/>
                <a:sym typeface="Arial"/>
              </a:rPr>
              <a:t>.</a:t>
            </a:r>
            <a:endParaRPr sz="2400">
              <a:solidFill>
                <a:srgbClr val="000000"/>
              </a:solidFill>
              <a:latin typeface="Arial"/>
              <a:ea typeface="Arial"/>
              <a:cs typeface="Arial"/>
              <a:sym typeface="Arial"/>
            </a:endParaRPr>
          </a:p>
          <a:p>
            <a:pPr indent="0" lvl="0" marL="0" rtl="0" algn="l">
              <a:lnSpc>
                <a:spcPct val="100000"/>
              </a:lnSpc>
              <a:spcBef>
                <a:spcPts val="1200"/>
              </a:spcBef>
              <a:spcAft>
                <a:spcPts val="1200"/>
              </a:spcAft>
              <a:buNone/>
            </a:pPr>
            <a:r>
              <a:t/>
            </a:r>
            <a:endParaRPr sz="2400">
              <a:solidFill>
                <a:schemeClr val="dk1"/>
              </a:solidFill>
              <a:latin typeface="Arial"/>
              <a:ea typeface="Arial"/>
              <a:cs typeface="Arial"/>
              <a:sym typeface="Arial"/>
            </a:endParaRPr>
          </a:p>
        </p:txBody>
      </p:sp>
      <p:pic>
        <p:nvPicPr>
          <p:cNvPr id="163" name="Google Shape;163;p24"/>
          <p:cNvPicPr preferRelativeResize="0"/>
          <p:nvPr/>
        </p:nvPicPr>
        <p:blipFill>
          <a:blip r:embed="rId4">
            <a:alphaModFix/>
          </a:blip>
          <a:stretch>
            <a:fillRect/>
          </a:stretch>
        </p:blipFill>
        <p:spPr>
          <a:xfrm>
            <a:off x="293313" y="2970100"/>
            <a:ext cx="3950125" cy="1949350"/>
          </a:xfrm>
          <a:prstGeom prst="rect">
            <a:avLst/>
          </a:prstGeom>
          <a:noFill/>
          <a:ln>
            <a:noFill/>
          </a:ln>
        </p:spPr>
      </p:pic>
      <p:sp>
        <p:nvSpPr>
          <p:cNvPr id="164" name="Google Shape;164;p24"/>
          <p:cNvSpPr/>
          <p:nvPr/>
        </p:nvSpPr>
        <p:spPr>
          <a:xfrm>
            <a:off x="4745500" y="2892800"/>
            <a:ext cx="4260300" cy="2101800"/>
          </a:xfrm>
          <a:prstGeom prst="roundRect">
            <a:avLst>
              <a:gd fmla="val 16667" name="adj"/>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65" name="Google Shape;165;p24"/>
          <p:cNvPicPr preferRelativeResize="0"/>
          <p:nvPr/>
        </p:nvPicPr>
        <p:blipFill>
          <a:blip r:embed="rId5">
            <a:alphaModFix/>
          </a:blip>
          <a:stretch>
            <a:fillRect/>
          </a:stretch>
        </p:blipFill>
        <p:spPr>
          <a:xfrm>
            <a:off x="4900602" y="2967985"/>
            <a:ext cx="3950100" cy="195146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